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5f8701a25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b7da6c0da41dc"/>
  </p:sldMasterIdLst>
  <p:sldIdLst>
    <p:sldId xmlns:r="http://schemas.openxmlformats.org/officeDocument/2006/relationships" id="256" r:id="R45999dd67ce7447e"/>
    <p:sldId xmlns:r="http://schemas.openxmlformats.org/officeDocument/2006/relationships" id="257" r:id="R906a79d2ae904f2e"/>
    <p:sldId xmlns:r="http://schemas.openxmlformats.org/officeDocument/2006/relationships" id="258" r:id="R9a780f4ad08440da"/>
    <p:sldId xmlns:r="http://schemas.openxmlformats.org/officeDocument/2006/relationships" id="259" r:id="R0096adb65fbc4b51"/>
    <p:sldId xmlns:r="http://schemas.openxmlformats.org/officeDocument/2006/relationships" id="260" r:id="R07c78a9efac94185"/>
    <p:sldId xmlns:r="http://schemas.openxmlformats.org/officeDocument/2006/relationships" id="261" r:id="R6d1c4e5f880b4789"/>
    <p:sldId xmlns:r="http://schemas.openxmlformats.org/officeDocument/2006/relationships" id="262" r:id="Re40c2d29bd07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b7da6c0da41dc" /><Relationship Type="http://schemas.openxmlformats.org/officeDocument/2006/relationships/slide" Target="/ppt/slides/slide1.xml" Id="R45999dd67ce7447e" /><Relationship Type="http://schemas.openxmlformats.org/officeDocument/2006/relationships/slide" Target="/ppt/slides/slide2.xml" Id="R906a79d2ae904f2e" /><Relationship Type="http://schemas.openxmlformats.org/officeDocument/2006/relationships/slide" Target="/ppt/slides/slide3.xml" Id="R9a780f4ad08440da" /><Relationship Type="http://schemas.openxmlformats.org/officeDocument/2006/relationships/slide" Target="/ppt/slides/slide4.xml" Id="R0096adb65fbc4b51" /><Relationship Type="http://schemas.openxmlformats.org/officeDocument/2006/relationships/slide" Target="/ppt/slides/slide5.xml" Id="R07c78a9efac94185" /><Relationship Type="http://schemas.openxmlformats.org/officeDocument/2006/relationships/slide" Target="/ppt/slides/slide6.xml" Id="R6d1c4e5f880b4789" /><Relationship Type="http://schemas.openxmlformats.org/officeDocument/2006/relationships/slide" Target="/ppt/slides/slide7.xml" Id="Re40c2d29bd07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78a3723ae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ac024af242ec" /><Relationship Type="http://schemas.openxmlformats.org/officeDocument/2006/relationships/theme" Target="/ppt/slideMasters/theme/theme1.xml" Id="R324abd036da5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3ac024af2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56a3c689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e1bd6d77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1ddd7a1c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8a2b27076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726296cf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442a4e34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b1a19f7842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