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6e8758777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9e2b582d249c3"/>
  </p:sldMasterIdLst>
  <p:sldIdLst>
    <p:sldId xmlns:r="http://schemas.openxmlformats.org/officeDocument/2006/relationships" id="256" r:id="R9d8660e15cba4262"/>
    <p:sldId xmlns:r="http://schemas.openxmlformats.org/officeDocument/2006/relationships" id="257" r:id="Rd14f38f4ac8f451e"/>
    <p:sldId xmlns:r="http://schemas.openxmlformats.org/officeDocument/2006/relationships" id="258" r:id="R724de2bb5e1549fe"/>
    <p:sldId xmlns:r="http://schemas.openxmlformats.org/officeDocument/2006/relationships" id="259" r:id="Ra70e801c4aa14deb"/>
    <p:sldId xmlns:r="http://schemas.openxmlformats.org/officeDocument/2006/relationships" id="260" r:id="Re9405661b8fc4464"/>
    <p:sldId xmlns:r="http://schemas.openxmlformats.org/officeDocument/2006/relationships" id="261" r:id="R2a286a6d1b2f4365"/>
    <p:sldId xmlns:r="http://schemas.openxmlformats.org/officeDocument/2006/relationships" id="262" r:id="Rc0d60aab7651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9e2b582d249c3" /><Relationship Type="http://schemas.openxmlformats.org/officeDocument/2006/relationships/slide" Target="/ppt/slides/slide1.xml" Id="R9d8660e15cba4262" /><Relationship Type="http://schemas.openxmlformats.org/officeDocument/2006/relationships/slide" Target="/ppt/slides/slide2.xml" Id="Rd14f38f4ac8f451e" /><Relationship Type="http://schemas.openxmlformats.org/officeDocument/2006/relationships/slide" Target="/ppt/slides/slide3.xml" Id="R724de2bb5e1549fe" /><Relationship Type="http://schemas.openxmlformats.org/officeDocument/2006/relationships/slide" Target="/ppt/slides/slide4.xml" Id="Ra70e801c4aa14deb" /><Relationship Type="http://schemas.openxmlformats.org/officeDocument/2006/relationships/slide" Target="/ppt/slides/slide5.xml" Id="Re9405661b8fc4464" /><Relationship Type="http://schemas.openxmlformats.org/officeDocument/2006/relationships/slide" Target="/ppt/slides/slide6.xml" Id="R2a286a6d1b2f4365" /><Relationship Type="http://schemas.openxmlformats.org/officeDocument/2006/relationships/slide" Target="/ppt/slides/slide7.xml" Id="Rc0d60aab7651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4294f424a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725bd3aaa4619" /><Relationship Type="http://schemas.openxmlformats.org/officeDocument/2006/relationships/theme" Target="/ppt/slideMasters/theme/theme1.xml" Id="Rba889ec48131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725bd3aaa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d47bb85f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9050c2bbf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381b58b2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a752f5f5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77faa1998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00b0c225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cdcb9f547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DAG ENGELHARDT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