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d9095bfe414e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32fcccdff040b8"/>
  </p:sldMasterIdLst>
  <p:sldIdLst>
    <p:sldId xmlns:r="http://schemas.openxmlformats.org/officeDocument/2006/relationships" id="256" r:id="Re64a74958ae64075"/>
    <p:sldId xmlns:r="http://schemas.openxmlformats.org/officeDocument/2006/relationships" id="257" r:id="Rfdaa11d9e688474a"/>
    <p:sldId xmlns:r="http://schemas.openxmlformats.org/officeDocument/2006/relationships" id="258" r:id="Rb380512e5e024e8b"/>
    <p:sldId xmlns:r="http://schemas.openxmlformats.org/officeDocument/2006/relationships" id="259" r:id="R44e78d2f68c44166"/>
    <p:sldId xmlns:r="http://schemas.openxmlformats.org/officeDocument/2006/relationships" id="260" r:id="Rfbf0933f9fdf4b73"/>
    <p:sldId xmlns:r="http://schemas.openxmlformats.org/officeDocument/2006/relationships" id="261" r:id="R635aeea2d9004b56"/>
    <p:sldId xmlns:r="http://schemas.openxmlformats.org/officeDocument/2006/relationships" id="262" r:id="R1fbf569d549245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32fcccdff040b8" /><Relationship Type="http://schemas.openxmlformats.org/officeDocument/2006/relationships/slide" Target="/ppt/slides/slide1.xml" Id="Re64a74958ae64075" /><Relationship Type="http://schemas.openxmlformats.org/officeDocument/2006/relationships/slide" Target="/ppt/slides/slide2.xml" Id="Rfdaa11d9e688474a" /><Relationship Type="http://schemas.openxmlformats.org/officeDocument/2006/relationships/slide" Target="/ppt/slides/slide3.xml" Id="Rb380512e5e024e8b" /><Relationship Type="http://schemas.openxmlformats.org/officeDocument/2006/relationships/slide" Target="/ppt/slides/slide4.xml" Id="R44e78d2f68c44166" /><Relationship Type="http://schemas.openxmlformats.org/officeDocument/2006/relationships/slide" Target="/ppt/slides/slide5.xml" Id="Rfbf0933f9fdf4b73" /><Relationship Type="http://schemas.openxmlformats.org/officeDocument/2006/relationships/slide" Target="/ppt/slides/slide6.xml" Id="R635aeea2d9004b56" /><Relationship Type="http://schemas.openxmlformats.org/officeDocument/2006/relationships/slide" Target="/ppt/slides/slide7.xml" Id="R1fbf569d549245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9a75ceb2ac45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728df690645eb" /><Relationship Type="http://schemas.openxmlformats.org/officeDocument/2006/relationships/theme" Target="/ppt/slideMasters/theme/theme1.xml" Id="R52b871005e8a4c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c728df690645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b1e3d82e84d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2f330e6f040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548dba45a43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b5faad21745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5d97121384f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05e665d5f4b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be345c6c14d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KØLNER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KØLNER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KØLNER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KØLNER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KØLNER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KØLNER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258 252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−745 590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−707 533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12 012 120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13 102 508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KØLNER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KØLNER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KØLNER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 701, Kjellengveien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00 41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frode@kolner.no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www.kolner.no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981 547 829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KØLNER AS</a:t>
            </a:r>
          </a:p>
        </p:txBody>
      </p:sp>
    </p:spTree>
  </p:cSld>
  <p:clrMapOvr>
    <a:masterClrMapping xmlns:a="http://schemas.openxmlformats.org/drawingml/2006/main"/>
  </p:clrMapOvr>
</p:sld>
</file>