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2211ac85924c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481d34c6294718"/>
  </p:sldMasterIdLst>
  <p:sldIdLst>
    <p:sldId xmlns:r="http://schemas.openxmlformats.org/officeDocument/2006/relationships" id="256" r:id="R77ef103d426f4414"/>
    <p:sldId xmlns:r="http://schemas.openxmlformats.org/officeDocument/2006/relationships" id="257" r:id="Rb1fff9a2a3d048ff"/>
    <p:sldId xmlns:r="http://schemas.openxmlformats.org/officeDocument/2006/relationships" id="258" r:id="Rc629e081a2704bf0"/>
    <p:sldId xmlns:r="http://schemas.openxmlformats.org/officeDocument/2006/relationships" id="259" r:id="Rd6fea62a5f1f4c58"/>
    <p:sldId xmlns:r="http://schemas.openxmlformats.org/officeDocument/2006/relationships" id="260" r:id="Rc80fdec6bb324f8f"/>
    <p:sldId xmlns:r="http://schemas.openxmlformats.org/officeDocument/2006/relationships" id="261" r:id="R709f7bbf420b4929"/>
    <p:sldId xmlns:r="http://schemas.openxmlformats.org/officeDocument/2006/relationships" id="262" r:id="R4767a6b9f27545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481d34c6294718" /><Relationship Type="http://schemas.openxmlformats.org/officeDocument/2006/relationships/slide" Target="/ppt/slides/slide1.xml" Id="R77ef103d426f4414" /><Relationship Type="http://schemas.openxmlformats.org/officeDocument/2006/relationships/slide" Target="/ppt/slides/slide2.xml" Id="Rb1fff9a2a3d048ff" /><Relationship Type="http://schemas.openxmlformats.org/officeDocument/2006/relationships/slide" Target="/ppt/slides/slide3.xml" Id="Rc629e081a2704bf0" /><Relationship Type="http://schemas.openxmlformats.org/officeDocument/2006/relationships/slide" Target="/ppt/slides/slide4.xml" Id="Rd6fea62a5f1f4c58" /><Relationship Type="http://schemas.openxmlformats.org/officeDocument/2006/relationships/slide" Target="/ppt/slides/slide5.xml" Id="Rc80fdec6bb324f8f" /><Relationship Type="http://schemas.openxmlformats.org/officeDocument/2006/relationships/slide" Target="/ppt/slides/slide6.xml" Id="R709f7bbf420b4929" /><Relationship Type="http://schemas.openxmlformats.org/officeDocument/2006/relationships/slide" Target="/ppt/slides/slide7.xml" Id="R4767a6b9f27545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62e5abc58e4c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34a4ae0284327" /><Relationship Type="http://schemas.openxmlformats.org/officeDocument/2006/relationships/theme" Target="/ppt/slideMasters/theme/theme1.xml" Id="Rc2731ccda58549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834a4ae02843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7fd96145743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1fc59569140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e3d61eb9c4f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74ca606b344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0697f1f4d4e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8bb12774147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7a49bc29b4c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LINUM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LINUM INVEST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−574 423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741 250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HAUGLI RAGNAR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NUMME YNGVAR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O.H. Bangs vei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74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981 562 690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LINUM INVEST AS</a:t>
            </a:r>
          </a:p>
        </p:txBody>
      </p:sp>
    </p:spTree>
  </p:cSld>
  <p:clrMapOvr>
    <a:masterClrMapping xmlns:a="http://schemas.openxmlformats.org/drawingml/2006/main"/>
  </p:clrMapOvr>
</p:sld>
</file>