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d8caa6555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93973c9574a40"/>
  </p:sldMasterIdLst>
  <p:sldIdLst>
    <p:sldId xmlns:r="http://schemas.openxmlformats.org/officeDocument/2006/relationships" id="256" r:id="R3072769a35164bc6"/>
    <p:sldId xmlns:r="http://schemas.openxmlformats.org/officeDocument/2006/relationships" id="257" r:id="Rf805d620fc1c48ac"/>
    <p:sldId xmlns:r="http://schemas.openxmlformats.org/officeDocument/2006/relationships" id="258" r:id="Rb69b1794f9074618"/>
    <p:sldId xmlns:r="http://schemas.openxmlformats.org/officeDocument/2006/relationships" id="259" r:id="Rf70eec6ee36147c7"/>
    <p:sldId xmlns:r="http://schemas.openxmlformats.org/officeDocument/2006/relationships" id="260" r:id="R998aa9d1271e4b85"/>
    <p:sldId xmlns:r="http://schemas.openxmlformats.org/officeDocument/2006/relationships" id="261" r:id="Raa280748a3974592"/>
    <p:sldId xmlns:r="http://schemas.openxmlformats.org/officeDocument/2006/relationships" id="262" r:id="R676f7cefb4b9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93973c9574a40" /><Relationship Type="http://schemas.openxmlformats.org/officeDocument/2006/relationships/slide" Target="/ppt/slides/slide1.xml" Id="R3072769a35164bc6" /><Relationship Type="http://schemas.openxmlformats.org/officeDocument/2006/relationships/slide" Target="/ppt/slides/slide2.xml" Id="Rf805d620fc1c48ac" /><Relationship Type="http://schemas.openxmlformats.org/officeDocument/2006/relationships/slide" Target="/ppt/slides/slide3.xml" Id="Rb69b1794f9074618" /><Relationship Type="http://schemas.openxmlformats.org/officeDocument/2006/relationships/slide" Target="/ppt/slides/slide4.xml" Id="Rf70eec6ee36147c7" /><Relationship Type="http://schemas.openxmlformats.org/officeDocument/2006/relationships/slide" Target="/ppt/slides/slide5.xml" Id="R998aa9d1271e4b85" /><Relationship Type="http://schemas.openxmlformats.org/officeDocument/2006/relationships/slide" Target="/ppt/slides/slide6.xml" Id="Raa280748a3974592" /><Relationship Type="http://schemas.openxmlformats.org/officeDocument/2006/relationships/slide" Target="/ppt/slides/slide7.xml" Id="R676f7cefb4b9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1aeca2dc9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3e3cbc2448b0" /><Relationship Type="http://schemas.openxmlformats.org/officeDocument/2006/relationships/theme" Target="/ppt/slideMasters/theme/theme1.xml" Id="Rac9e26754d43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43e3cbc24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c1d1f0cc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22cc9268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7c10d434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7353f933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f4e6a077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8ad567bf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d2af669ab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