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074a26144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e99b5780a4d2c"/>
  </p:sldMasterIdLst>
  <p:sldIdLst>
    <p:sldId xmlns:r="http://schemas.openxmlformats.org/officeDocument/2006/relationships" id="256" r:id="R66b1087f357d4a4f"/>
    <p:sldId xmlns:r="http://schemas.openxmlformats.org/officeDocument/2006/relationships" id="257" r:id="R41742be8abd84880"/>
    <p:sldId xmlns:r="http://schemas.openxmlformats.org/officeDocument/2006/relationships" id="258" r:id="Ra43daacb625945a1"/>
    <p:sldId xmlns:r="http://schemas.openxmlformats.org/officeDocument/2006/relationships" id="259" r:id="R741eec980aef4651"/>
    <p:sldId xmlns:r="http://schemas.openxmlformats.org/officeDocument/2006/relationships" id="260" r:id="R14932b6f0e174a40"/>
    <p:sldId xmlns:r="http://schemas.openxmlformats.org/officeDocument/2006/relationships" id="261" r:id="R0761b94a0cb24cf8"/>
    <p:sldId xmlns:r="http://schemas.openxmlformats.org/officeDocument/2006/relationships" id="262" r:id="R3afc39187860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e99b5780a4d2c" /><Relationship Type="http://schemas.openxmlformats.org/officeDocument/2006/relationships/slide" Target="/ppt/slides/slide1.xml" Id="R66b1087f357d4a4f" /><Relationship Type="http://schemas.openxmlformats.org/officeDocument/2006/relationships/slide" Target="/ppt/slides/slide2.xml" Id="R41742be8abd84880" /><Relationship Type="http://schemas.openxmlformats.org/officeDocument/2006/relationships/slide" Target="/ppt/slides/slide3.xml" Id="Ra43daacb625945a1" /><Relationship Type="http://schemas.openxmlformats.org/officeDocument/2006/relationships/slide" Target="/ppt/slides/slide4.xml" Id="R741eec980aef4651" /><Relationship Type="http://schemas.openxmlformats.org/officeDocument/2006/relationships/slide" Target="/ppt/slides/slide5.xml" Id="R14932b6f0e174a40" /><Relationship Type="http://schemas.openxmlformats.org/officeDocument/2006/relationships/slide" Target="/ppt/slides/slide6.xml" Id="R0761b94a0cb24cf8" /><Relationship Type="http://schemas.openxmlformats.org/officeDocument/2006/relationships/slide" Target="/ppt/slides/slide7.xml" Id="R3afc39187860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56be02357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dc9ca1eb417c" /><Relationship Type="http://schemas.openxmlformats.org/officeDocument/2006/relationships/theme" Target="/ppt/slideMasters/theme/theme1.xml" Id="Rd9ce7ce5f28b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6dc9ca1eb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ba5e959a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01c84ac1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8896e7e0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6252e24d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91f08d29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0c855ac3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75869dae8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