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727333355f46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46f4994a404602"/>
  </p:sldMasterIdLst>
  <p:sldIdLst>
    <p:sldId xmlns:r="http://schemas.openxmlformats.org/officeDocument/2006/relationships" id="256" r:id="R49a61ad8fe454eb0"/>
    <p:sldId xmlns:r="http://schemas.openxmlformats.org/officeDocument/2006/relationships" id="257" r:id="R91ef39145ce548b4"/>
    <p:sldId xmlns:r="http://schemas.openxmlformats.org/officeDocument/2006/relationships" id="258" r:id="R21ab26cd21e7473c"/>
    <p:sldId xmlns:r="http://schemas.openxmlformats.org/officeDocument/2006/relationships" id="259" r:id="R5f93c6cf6c564249"/>
    <p:sldId xmlns:r="http://schemas.openxmlformats.org/officeDocument/2006/relationships" id="260" r:id="Rfd4f79ff02314e9c"/>
    <p:sldId xmlns:r="http://schemas.openxmlformats.org/officeDocument/2006/relationships" id="261" r:id="Rb8f0167b101a4e62"/>
    <p:sldId xmlns:r="http://schemas.openxmlformats.org/officeDocument/2006/relationships" id="262" r:id="R6fd6eec363f24f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46f4994a404602" /><Relationship Type="http://schemas.openxmlformats.org/officeDocument/2006/relationships/slide" Target="/ppt/slides/slide1.xml" Id="R49a61ad8fe454eb0" /><Relationship Type="http://schemas.openxmlformats.org/officeDocument/2006/relationships/slide" Target="/ppt/slides/slide2.xml" Id="R91ef39145ce548b4" /><Relationship Type="http://schemas.openxmlformats.org/officeDocument/2006/relationships/slide" Target="/ppt/slides/slide3.xml" Id="R21ab26cd21e7473c" /><Relationship Type="http://schemas.openxmlformats.org/officeDocument/2006/relationships/slide" Target="/ppt/slides/slide4.xml" Id="R5f93c6cf6c564249" /><Relationship Type="http://schemas.openxmlformats.org/officeDocument/2006/relationships/slide" Target="/ppt/slides/slide5.xml" Id="Rfd4f79ff02314e9c" /><Relationship Type="http://schemas.openxmlformats.org/officeDocument/2006/relationships/slide" Target="/ppt/slides/slide6.xml" Id="Rb8f0167b101a4e62" /><Relationship Type="http://schemas.openxmlformats.org/officeDocument/2006/relationships/slide" Target="/ppt/slides/slide7.xml" Id="R6fd6eec363f24f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04f2f2c8b41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d34d27ded422b" /><Relationship Type="http://schemas.openxmlformats.org/officeDocument/2006/relationships/theme" Target="/ppt/slideMasters/theme/theme1.xml" Id="R6d16ca2f922a40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7d34d27ded42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71c560ace4d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5471e812040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fce8ce5404e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2e0e51fec41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df4eaf5eb4a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cfe7b527249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cdb45d11a4e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SENO EIENDOM AS ble etablert [år] og holder til i Bjugn.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925 875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218 134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2 572 844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2 967 348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ODD BIRGER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PAASKE NILS GUNNAR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7160 Bjugn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52 00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981 670 485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