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f2b76d4dca49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2712592d1549c8"/>
  </p:sldMasterIdLst>
  <p:sldIdLst>
    <p:sldId xmlns:r="http://schemas.openxmlformats.org/officeDocument/2006/relationships" id="256" r:id="Rcf4bdcf9ca3742d5"/>
    <p:sldId xmlns:r="http://schemas.openxmlformats.org/officeDocument/2006/relationships" id="257" r:id="Rb3f9b4a8993940db"/>
    <p:sldId xmlns:r="http://schemas.openxmlformats.org/officeDocument/2006/relationships" id="258" r:id="Rf942659e8012430f"/>
    <p:sldId xmlns:r="http://schemas.openxmlformats.org/officeDocument/2006/relationships" id="259" r:id="R4dd6011812914fb7"/>
    <p:sldId xmlns:r="http://schemas.openxmlformats.org/officeDocument/2006/relationships" id="260" r:id="R3a9cf82a90a447dc"/>
    <p:sldId xmlns:r="http://schemas.openxmlformats.org/officeDocument/2006/relationships" id="261" r:id="R14a5c05b57dc49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2712592d1549c8" /><Relationship Type="http://schemas.openxmlformats.org/officeDocument/2006/relationships/slide" Target="/ppt/slides/slide1.xml" Id="Rcf4bdcf9ca3742d5" /><Relationship Type="http://schemas.openxmlformats.org/officeDocument/2006/relationships/slide" Target="/ppt/slides/slide2.xml" Id="Rb3f9b4a8993940db" /><Relationship Type="http://schemas.openxmlformats.org/officeDocument/2006/relationships/slide" Target="/ppt/slides/slide3.xml" Id="Rf942659e8012430f" /><Relationship Type="http://schemas.openxmlformats.org/officeDocument/2006/relationships/slide" Target="/ppt/slides/slide4.xml" Id="R4dd6011812914fb7" /><Relationship Type="http://schemas.openxmlformats.org/officeDocument/2006/relationships/slide" Target="/ppt/slides/slide5.xml" Id="R3a9cf82a90a447dc" /><Relationship Type="http://schemas.openxmlformats.org/officeDocument/2006/relationships/slide" Target="/ppt/slides/slide6.xml" Id="R14a5c05b57dc49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c0810d5f3b4d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facc676844657" /><Relationship Type="http://schemas.openxmlformats.org/officeDocument/2006/relationships/theme" Target="/ppt/slideMasters/theme/theme1.xml" Id="R3ff0c645aba044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dfacc6768446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3935fcbc447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14d04a13247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3129e727ef42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2f63890bb49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4e870c09546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61394cb834e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STOREBRAND NORGE INSTITUSJON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 INSTITUSJON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STOREBRAND NORGE INSTITUSJON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 INSTITUSJON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 INSTITUSJON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 INSTITUSJON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−46 725 402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3 007 981 143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19 258 846 140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19 448 087 546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 INSTITUSJON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Storebrand Asset Management AS, Professor Kohts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31 50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v1c@storebrand.no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www.storebrand.no/fond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981 672 747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 INSTITUSJON</a:t>
            </a:r>
          </a:p>
        </p:txBody>
      </p:sp>
    </p:spTree>
  </p:cSld>
  <p:clrMapOvr>
    <a:masterClrMapping xmlns:a="http://schemas.openxmlformats.org/drawingml/2006/main"/>
  </p:clrMapOvr>
</p:sld>
</file>