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92d21a7c4a47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2abb7f43344ec0"/>
  </p:sldMasterIdLst>
  <p:sldIdLst>
    <p:sldId xmlns:r="http://schemas.openxmlformats.org/officeDocument/2006/relationships" id="256" r:id="Rf325d3343e214313"/>
    <p:sldId xmlns:r="http://schemas.openxmlformats.org/officeDocument/2006/relationships" id="257" r:id="Rcb121efbeaff4ed8"/>
    <p:sldId xmlns:r="http://schemas.openxmlformats.org/officeDocument/2006/relationships" id="258" r:id="R297340f4d94341d3"/>
    <p:sldId xmlns:r="http://schemas.openxmlformats.org/officeDocument/2006/relationships" id="259" r:id="R1df7e66d6a854ae5"/>
    <p:sldId xmlns:r="http://schemas.openxmlformats.org/officeDocument/2006/relationships" id="260" r:id="R982a1c603bf942ed"/>
    <p:sldId xmlns:r="http://schemas.openxmlformats.org/officeDocument/2006/relationships" id="261" r:id="R9dd3a30695a64238"/>
    <p:sldId xmlns:r="http://schemas.openxmlformats.org/officeDocument/2006/relationships" id="262" r:id="R740d59c0f69b45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2abb7f43344ec0" /><Relationship Type="http://schemas.openxmlformats.org/officeDocument/2006/relationships/slide" Target="/ppt/slides/slide1.xml" Id="Rf325d3343e214313" /><Relationship Type="http://schemas.openxmlformats.org/officeDocument/2006/relationships/slide" Target="/ppt/slides/slide2.xml" Id="Rcb121efbeaff4ed8" /><Relationship Type="http://schemas.openxmlformats.org/officeDocument/2006/relationships/slide" Target="/ppt/slides/slide3.xml" Id="R297340f4d94341d3" /><Relationship Type="http://schemas.openxmlformats.org/officeDocument/2006/relationships/slide" Target="/ppt/slides/slide4.xml" Id="R1df7e66d6a854ae5" /><Relationship Type="http://schemas.openxmlformats.org/officeDocument/2006/relationships/slide" Target="/ppt/slides/slide5.xml" Id="R982a1c603bf942ed" /><Relationship Type="http://schemas.openxmlformats.org/officeDocument/2006/relationships/slide" Target="/ppt/slides/slide6.xml" Id="R9dd3a30695a64238" /><Relationship Type="http://schemas.openxmlformats.org/officeDocument/2006/relationships/slide" Target="/ppt/slides/slide7.xml" Id="R740d59c0f69b45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44178c70f048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0d170c15b444b" /><Relationship Type="http://schemas.openxmlformats.org/officeDocument/2006/relationships/theme" Target="/ppt/slideMasters/theme/theme1.xml" Id="Rd4b4cb3629cc4a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f0d170c15b44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7ced1c04042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2af2c4ede4a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2c358d26744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6c554a41b4e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d719c57e841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09db011fa44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313e77ff94b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LARS GAUSTAD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GAUSTAD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GAUSTAD AS ble etablert [år] og holder til i Tomrefjord.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GAUSTAD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GAUSTAD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GAUSTAD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18 002 226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639 370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688 642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6 136 807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7 437 663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GAUSTAD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GREÅS HOLDING AS  –  65,0 %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 GAUSTAD INVEST AS  –  35,0 %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GAUSTAD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Fjordvegen 445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6393 Tomrefjord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18 21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981 907 728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GAUSTAD AS</a:t>
            </a:r>
          </a:p>
        </p:txBody>
      </p:sp>
    </p:spTree>
  </p:cSld>
  <p:clrMapOvr>
    <a:masterClrMapping xmlns:a="http://schemas.openxmlformats.org/drawingml/2006/main"/>
  </p:clrMapOvr>
</p:sld>
</file>