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5d069d3b6340a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5a38d2ca71b4aee"/>
  </p:sldMasterIdLst>
  <p:sldIdLst>
    <p:sldId xmlns:r="http://schemas.openxmlformats.org/officeDocument/2006/relationships" id="256" r:id="Rf1edb104f6a24320"/>
    <p:sldId xmlns:r="http://schemas.openxmlformats.org/officeDocument/2006/relationships" id="257" r:id="Rbdb1b4c86f904896"/>
    <p:sldId xmlns:r="http://schemas.openxmlformats.org/officeDocument/2006/relationships" id="258" r:id="R1beba34c93fe44d3"/>
    <p:sldId xmlns:r="http://schemas.openxmlformats.org/officeDocument/2006/relationships" id="259" r:id="Rb0f34d8a1f9c43b4"/>
    <p:sldId xmlns:r="http://schemas.openxmlformats.org/officeDocument/2006/relationships" id="260" r:id="Rc821aff70a054d38"/>
    <p:sldId xmlns:r="http://schemas.openxmlformats.org/officeDocument/2006/relationships" id="261" r:id="Rfa358e5564a040d2"/>
    <p:sldId xmlns:r="http://schemas.openxmlformats.org/officeDocument/2006/relationships" id="262" r:id="R1eafa8b46ceb4e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a38d2ca71b4aee" /><Relationship Type="http://schemas.openxmlformats.org/officeDocument/2006/relationships/slide" Target="/ppt/slides/slide1.xml" Id="Rf1edb104f6a24320" /><Relationship Type="http://schemas.openxmlformats.org/officeDocument/2006/relationships/slide" Target="/ppt/slides/slide2.xml" Id="Rbdb1b4c86f904896" /><Relationship Type="http://schemas.openxmlformats.org/officeDocument/2006/relationships/slide" Target="/ppt/slides/slide3.xml" Id="R1beba34c93fe44d3" /><Relationship Type="http://schemas.openxmlformats.org/officeDocument/2006/relationships/slide" Target="/ppt/slides/slide4.xml" Id="Rb0f34d8a1f9c43b4" /><Relationship Type="http://schemas.openxmlformats.org/officeDocument/2006/relationships/slide" Target="/ppt/slides/slide5.xml" Id="Rc821aff70a054d38" /><Relationship Type="http://schemas.openxmlformats.org/officeDocument/2006/relationships/slide" Target="/ppt/slides/slide6.xml" Id="Rfa358e5564a040d2" /><Relationship Type="http://schemas.openxmlformats.org/officeDocument/2006/relationships/slide" Target="/ppt/slides/slide7.xml" Id="R1eafa8b46ceb4e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83464ee6c54ee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cdef73b74c430e" /><Relationship Type="http://schemas.openxmlformats.org/officeDocument/2006/relationships/theme" Target="/ppt/slideMasters/theme/theme1.xml" Id="Ra0ffa411fb6e422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cdef73b74c43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0b165e811942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d63f0b358748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77a4796626406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139b89a35d4c3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a52292a364401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c38c3766514b2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64cc1e39c444d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EIKA ØKONOMI FOLLO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FOLLO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EIKA ØKONOMI FOLLO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FOLLO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FOLLO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FOLLO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9 548 559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−1 436 266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−1 409 106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−132 974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2 186 117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FOLLO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EIKA ØKONOMI ØST AS  –  60,2 %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BØRRE PAULSEN  –  23,2 %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 HOEL  –  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STINE JØRSTAD  –  5,3 %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 GJERTSEN GAASEBY  –  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FOLLO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Holtegrenda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1423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99 19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post@okonomikontoret.no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www.okonomikontoret.no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981 946 200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FOLLO AS</a:t>
            </a:r>
          </a:p>
        </p:txBody>
      </p:sp>
    </p:spTree>
  </p:cSld>
  <p:clrMapOvr>
    <a:masterClrMapping xmlns:a="http://schemas.openxmlformats.org/drawingml/2006/main"/>
  </p:clrMapOvr>
</p:sld>
</file>