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14d2c2d86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66169b53c4633"/>
  </p:sldMasterIdLst>
  <p:sldIdLst>
    <p:sldId xmlns:r="http://schemas.openxmlformats.org/officeDocument/2006/relationships" id="256" r:id="R4c8fb7beb06a4683"/>
    <p:sldId xmlns:r="http://schemas.openxmlformats.org/officeDocument/2006/relationships" id="257" r:id="R248b856775f847a4"/>
    <p:sldId xmlns:r="http://schemas.openxmlformats.org/officeDocument/2006/relationships" id="258" r:id="R59b4e38430aa433e"/>
    <p:sldId xmlns:r="http://schemas.openxmlformats.org/officeDocument/2006/relationships" id="259" r:id="Re0eeca70142f49e7"/>
    <p:sldId xmlns:r="http://schemas.openxmlformats.org/officeDocument/2006/relationships" id="260" r:id="R97a368e4861e4ba6"/>
    <p:sldId xmlns:r="http://schemas.openxmlformats.org/officeDocument/2006/relationships" id="261" r:id="Rdafe8c5c5915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66169b53c4633" /><Relationship Type="http://schemas.openxmlformats.org/officeDocument/2006/relationships/slide" Target="/ppt/slides/slide1.xml" Id="R4c8fb7beb06a4683" /><Relationship Type="http://schemas.openxmlformats.org/officeDocument/2006/relationships/slide" Target="/ppt/slides/slide2.xml" Id="R248b856775f847a4" /><Relationship Type="http://schemas.openxmlformats.org/officeDocument/2006/relationships/slide" Target="/ppt/slides/slide3.xml" Id="R59b4e38430aa433e" /><Relationship Type="http://schemas.openxmlformats.org/officeDocument/2006/relationships/slide" Target="/ppt/slides/slide4.xml" Id="Re0eeca70142f49e7" /><Relationship Type="http://schemas.openxmlformats.org/officeDocument/2006/relationships/slide" Target="/ppt/slides/slide5.xml" Id="R97a368e4861e4ba6" /><Relationship Type="http://schemas.openxmlformats.org/officeDocument/2006/relationships/slide" Target="/ppt/slides/slide6.xml" Id="Rdafe8c5c5915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f0be88762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6d8654e154897" /><Relationship Type="http://schemas.openxmlformats.org/officeDocument/2006/relationships/theme" Target="/ppt/slideMasters/theme/theme1.xml" Id="R8fdf8e48860a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6d8654e15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0529bc6a5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59fb21673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4dca0450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a39f06345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6d465dab24a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265eaa86744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