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f8ab8b9b7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56abae4364e4a"/>
  </p:sldMasterIdLst>
  <p:sldIdLst>
    <p:sldId xmlns:r="http://schemas.openxmlformats.org/officeDocument/2006/relationships" id="256" r:id="R8d3b1074d0b14906"/>
    <p:sldId xmlns:r="http://schemas.openxmlformats.org/officeDocument/2006/relationships" id="257" r:id="Ree63ef8913ec4f8e"/>
    <p:sldId xmlns:r="http://schemas.openxmlformats.org/officeDocument/2006/relationships" id="258" r:id="Rb2597e4020e14625"/>
    <p:sldId xmlns:r="http://schemas.openxmlformats.org/officeDocument/2006/relationships" id="259" r:id="Rceab577e594741ca"/>
    <p:sldId xmlns:r="http://schemas.openxmlformats.org/officeDocument/2006/relationships" id="260" r:id="Rcf4c2088e1f44ce3"/>
    <p:sldId xmlns:r="http://schemas.openxmlformats.org/officeDocument/2006/relationships" id="261" r:id="Raf89e10a55ae4e9e"/>
    <p:sldId xmlns:r="http://schemas.openxmlformats.org/officeDocument/2006/relationships" id="262" r:id="R17c2e84ba5b5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56abae4364e4a" /><Relationship Type="http://schemas.openxmlformats.org/officeDocument/2006/relationships/slide" Target="/ppt/slides/slide1.xml" Id="R8d3b1074d0b14906" /><Relationship Type="http://schemas.openxmlformats.org/officeDocument/2006/relationships/slide" Target="/ppt/slides/slide2.xml" Id="Ree63ef8913ec4f8e" /><Relationship Type="http://schemas.openxmlformats.org/officeDocument/2006/relationships/slide" Target="/ppt/slides/slide3.xml" Id="Rb2597e4020e14625" /><Relationship Type="http://schemas.openxmlformats.org/officeDocument/2006/relationships/slide" Target="/ppt/slides/slide4.xml" Id="Rceab577e594741ca" /><Relationship Type="http://schemas.openxmlformats.org/officeDocument/2006/relationships/slide" Target="/ppt/slides/slide5.xml" Id="Rcf4c2088e1f44ce3" /><Relationship Type="http://schemas.openxmlformats.org/officeDocument/2006/relationships/slide" Target="/ppt/slides/slide6.xml" Id="Raf89e10a55ae4e9e" /><Relationship Type="http://schemas.openxmlformats.org/officeDocument/2006/relationships/slide" Target="/ppt/slides/slide7.xml" Id="R17c2e84ba5b5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8f04d089e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6abd9ddc74415" /><Relationship Type="http://schemas.openxmlformats.org/officeDocument/2006/relationships/theme" Target="/ppt/slideMasters/theme/theme1.xml" Id="R7228ffdc0cfc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6abd9ddc7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a916a2964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2d36af5a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35ebca19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8d134f48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7e7ff8540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d8afceb2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b27cc5768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