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faf85da35144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cc704e888b4819"/>
  </p:sldMasterIdLst>
  <p:sldIdLst>
    <p:sldId xmlns:r="http://schemas.openxmlformats.org/officeDocument/2006/relationships" id="256" r:id="R882f042eae0647bc"/>
    <p:sldId xmlns:r="http://schemas.openxmlformats.org/officeDocument/2006/relationships" id="257" r:id="R9634bfa91f51455f"/>
    <p:sldId xmlns:r="http://schemas.openxmlformats.org/officeDocument/2006/relationships" id="258" r:id="Rb02c585569ad455d"/>
    <p:sldId xmlns:r="http://schemas.openxmlformats.org/officeDocument/2006/relationships" id="259" r:id="Rc27bbbd9008141bd"/>
    <p:sldId xmlns:r="http://schemas.openxmlformats.org/officeDocument/2006/relationships" id="260" r:id="R43d87d6db55b42f2"/>
    <p:sldId xmlns:r="http://schemas.openxmlformats.org/officeDocument/2006/relationships" id="261" r:id="R846a18d673e24ee5"/>
    <p:sldId xmlns:r="http://schemas.openxmlformats.org/officeDocument/2006/relationships" id="262" r:id="R693d517c85934b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cc704e888b4819" /><Relationship Type="http://schemas.openxmlformats.org/officeDocument/2006/relationships/slide" Target="/ppt/slides/slide1.xml" Id="R882f042eae0647bc" /><Relationship Type="http://schemas.openxmlformats.org/officeDocument/2006/relationships/slide" Target="/ppt/slides/slide2.xml" Id="R9634bfa91f51455f" /><Relationship Type="http://schemas.openxmlformats.org/officeDocument/2006/relationships/slide" Target="/ppt/slides/slide3.xml" Id="Rb02c585569ad455d" /><Relationship Type="http://schemas.openxmlformats.org/officeDocument/2006/relationships/slide" Target="/ppt/slides/slide4.xml" Id="Rc27bbbd9008141bd" /><Relationship Type="http://schemas.openxmlformats.org/officeDocument/2006/relationships/slide" Target="/ppt/slides/slide5.xml" Id="R43d87d6db55b42f2" /><Relationship Type="http://schemas.openxmlformats.org/officeDocument/2006/relationships/slide" Target="/ppt/slides/slide6.xml" Id="R846a18d673e24ee5" /><Relationship Type="http://schemas.openxmlformats.org/officeDocument/2006/relationships/slide" Target="/ppt/slides/slide7.xml" Id="R693d517c85934b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7266db249a4f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fdca2ea2d4f1d" /><Relationship Type="http://schemas.openxmlformats.org/officeDocument/2006/relationships/theme" Target="/ppt/slideMasters/theme/theme1.xml" Id="R20fb2602c1304d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6fdca2ea2d4f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e345c5c6d4c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b21d1a38c4f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3d9173df94f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3a5b5010448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ad678ba9145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f2a8daeaa48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3becfcd7f45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1 275 416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372 731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1 089 668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RIGAR AS  –  95,2 %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PETERSEN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Petersen, Hestavangen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14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post@revisjonvoss.no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982 067 324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