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98ed7f588847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6e52fd0e2047e4"/>
  </p:sldMasterIdLst>
  <p:sldIdLst>
    <p:sldId xmlns:r="http://schemas.openxmlformats.org/officeDocument/2006/relationships" id="256" r:id="Rf93c43fb061c41b1"/>
    <p:sldId xmlns:r="http://schemas.openxmlformats.org/officeDocument/2006/relationships" id="257" r:id="R03d6875fc1a2433d"/>
    <p:sldId xmlns:r="http://schemas.openxmlformats.org/officeDocument/2006/relationships" id="258" r:id="R0358f2bcbcfa4b1f"/>
    <p:sldId xmlns:r="http://schemas.openxmlformats.org/officeDocument/2006/relationships" id="259" r:id="Rd2ae3790a50e4b34"/>
    <p:sldId xmlns:r="http://schemas.openxmlformats.org/officeDocument/2006/relationships" id="260" r:id="Rf481546941314cc9"/>
    <p:sldId xmlns:r="http://schemas.openxmlformats.org/officeDocument/2006/relationships" id="261" r:id="R95808b03b895416a"/>
    <p:sldId xmlns:r="http://schemas.openxmlformats.org/officeDocument/2006/relationships" id="262" r:id="R61ae96d7a2d642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6e52fd0e2047e4" /><Relationship Type="http://schemas.openxmlformats.org/officeDocument/2006/relationships/slide" Target="/ppt/slides/slide1.xml" Id="Rf93c43fb061c41b1" /><Relationship Type="http://schemas.openxmlformats.org/officeDocument/2006/relationships/slide" Target="/ppt/slides/slide2.xml" Id="R03d6875fc1a2433d" /><Relationship Type="http://schemas.openxmlformats.org/officeDocument/2006/relationships/slide" Target="/ppt/slides/slide3.xml" Id="R0358f2bcbcfa4b1f" /><Relationship Type="http://schemas.openxmlformats.org/officeDocument/2006/relationships/slide" Target="/ppt/slides/slide4.xml" Id="Rd2ae3790a50e4b34" /><Relationship Type="http://schemas.openxmlformats.org/officeDocument/2006/relationships/slide" Target="/ppt/slides/slide5.xml" Id="Rf481546941314cc9" /><Relationship Type="http://schemas.openxmlformats.org/officeDocument/2006/relationships/slide" Target="/ppt/slides/slide6.xml" Id="R95808b03b895416a" /><Relationship Type="http://schemas.openxmlformats.org/officeDocument/2006/relationships/slide" Target="/ppt/slides/slide7.xml" Id="R61ae96d7a2d642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69b73161dc48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b8216a3834c24" /><Relationship Type="http://schemas.openxmlformats.org/officeDocument/2006/relationships/theme" Target="/ppt/slideMasters/theme/theme1.xml" Id="R31d439088c7743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9b8216a3834c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713fd8c1044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56ffd48de4b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6fdfd8efb42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f5aa42c4444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cbf0ae51294d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37447b46f47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3083044b341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HOLBERG FONDSFORVALTNING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HOLBERG FONDSFORVALTNING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293 719 000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70 002 000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55 349 000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190 014 000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HANSA BIDCO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Nygårdsgaten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21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post@holbergfondene.no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www.holbergfondene.no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982 076 218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FONDSFORVALTNING AS</a:t>
            </a:r>
          </a:p>
        </p:txBody>
      </p:sp>
    </p:spTree>
  </p:cSld>
  <p:clrMapOvr>
    <a:masterClrMapping xmlns:a="http://schemas.openxmlformats.org/drawingml/2006/main"/>
  </p:clrMapOvr>
</p:sld>
</file>