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68e27a93df47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a76e9f36442d3"/>
  </p:sldMasterIdLst>
  <p:sldIdLst>
    <p:sldId xmlns:r="http://schemas.openxmlformats.org/officeDocument/2006/relationships" id="256" r:id="R734a542c16fc4f58"/>
    <p:sldId xmlns:r="http://schemas.openxmlformats.org/officeDocument/2006/relationships" id="257" r:id="R46ccd27afd884a5c"/>
    <p:sldId xmlns:r="http://schemas.openxmlformats.org/officeDocument/2006/relationships" id="258" r:id="Rf4a4d36bcf724131"/>
    <p:sldId xmlns:r="http://schemas.openxmlformats.org/officeDocument/2006/relationships" id="259" r:id="R6e86caca771d479b"/>
    <p:sldId xmlns:r="http://schemas.openxmlformats.org/officeDocument/2006/relationships" id="260" r:id="R168ff8322d48425e"/>
    <p:sldId xmlns:r="http://schemas.openxmlformats.org/officeDocument/2006/relationships" id="261" r:id="Rff3cfaa7c51342a5"/>
    <p:sldId xmlns:r="http://schemas.openxmlformats.org/officeDocument/2006/relationships" id="262" r:id="R4f1f16a39b8e46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a76e9f36442d3" /><Relationship Type="http://schemas.openxmlformats.org/officeDocument/2006/relationships/slide" Target="/ppt/slides/slide1.xml" Id="R734a542c16fc4f58" /><Relationship Type="http://schemas.openxmlformats.org/officeDocument/2006/relationships/slide" Target="/ppt/slides/slide2.xml" Id="R46ccd27afd884a5c" /><Relationship Type="http://schemas.openxmlformats.org/officeDocument/2006/relationships/slide" Target="/ppt/slides/slide3.xml" Id="Rf4a4d36bcf724131" /><Relationship Type="http://schemas.openxmlformats.org/officeDocument/2006/relationships/slide" Target="/ppt/slides/slide4.xml" Id="R6e86caca771d479b" /><Relationship Type="http://schemas.openxmlformats.org/officeDocument/2006/relationships/slide" Target="/ppt/slides/slide5.xml" Id="R168ff8322d48425e" /><Relationship Type="http://schemas.openxmlformats.org/officeDocument/2006/relationships/slide" Target="/ppt/slides/slide6.xml" Id="Rff3cfaa7c51342a5" /><Relationship Type="http://schemas.openxmlformats.org/officeDocument/2006/relationships/slide" Target="/ppt/slides/slide7.xml" Id="R4f1f16a39b8e46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1ebfc917b43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6b21a4ff84e6b" /><Relationship Type="http://schemas.openxmlformats.org/officeDocument/2006/relationships/theme" Target="/ppt/slideMasters/theme/theme1.xml" Id="R6921dcb9d4c244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6b21a4ff8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3caa622ee4d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9e01af3e1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2d0d0f6354c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ac7b53cab44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7e6c1870247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f9b49f7b44c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68286ae874a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ASKO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14 877 909 584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214 420 675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168 498 848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328 556 287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1 455 077 839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Kalbakkvei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16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karl.erik.sagen@asko.no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982 081 998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OSLO AS</a:t>
            </a:r>
          </a:p>
        </p:txBody>
      </p:sp>
    </p:spTree>
  </p:cSld>
  <p:clrMapOvr>
    <a:masterClrMapping xmlns:a="http://schemas.openxmlformats.org/drawingml/2006/main"/>
  </p:clrMapOvr>
</p:sld>
</file>