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57d2becbb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b487153f94cba"/>
  </p:sldMasterIdLst>
  <p:sldIdLst>
    <p:sldId xmlns:r="http://schemas.openxmlformats.org/officeDocument/2006/relationships" id="256" r:id="R1144153b1fc445de"/>
    <p:sldId xmlns:r="http://schemas.openxmlformats.org/officeDocument/2006/relationships" id="257" r:id="R6c8ae82c7c1842fa"/>
    <p:sldId xmlns:r="http://schemas.openxmlformats.org/officeDocument/2006/relationships" id="258" r:id="Rf85a2fa58e9e495c"/>
    <p:sldId xmlns:r="http://schemas.openxmlformats.org/officeDocument/2006/relationships" id="259" r:id="R29b72572751c41af"/>
    <p:sldId xmlns:r="http://schemas.openxmlformats.org/officeDocument/2006/relationships" id="260" r:id="Rd9b1bdebe0ae40ae"/>
    <p:sldId xmlns:r="http://schemas.openxmlformats.org/officeDocument/2006/relationships" id="261" r:id="R5a0566d10d40454f"/>
    <p:sldId xmlns:r="http://schemas.openxmlformats.org/officeDocument/2006/relationships" id="262" r:id="R5697fe46d070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b487153f94cba" /><Relationship Type="http://schemas.openxmlformats.org/officeDocument/2006/relationships/slide" Target="/ppt/slides/slide1.xml" Id="R1144153b1fc445de" /><Relationship Type="http://schemas.openxmlformats.org/officeDocument/2006/relationships/slide" Target="/ppt/slides/slide2.xml" Id="R6c8ae82c7c1842fa" /><Relationship Type="http://schemas.openxmlformats.org/officeDocument/2006/relationships/slide" Target="/ppt/slides/slide3.xml" Id="Rf85a2fa58e9e495c" /><Relationship Type="http://schemas.openxmlformats.org/officeDocument/2006/relationships/slide" Target="/ppt/slides/slide4.xml" Id="R29b72572751c41af" /><Relationship Type="http://schemas.openxmlformats.org/officeDocument/2006/relationships/slide" Target="/ppt/slides/slide5.xml" Id="Rd9b1bdebe0ae40ae" /><Relationship Type="http://schemas.openxmlformats.org/officeDocument/2006/relationships/slide" Target="/ppt/slides/slide6.xml" Id="R5a0566d10d40454f" /><Relationship Type="http://schemas.openxmlformats.org/officeDocument/2006/relationships/slide" Target="/ppt/slides/slide7.xml" Id="R5697fe46d070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689e63cba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2d161a194110" /><Relationship Type="http://schemas.openxmlformats.org/officeDocument/2006/relationships/theme" Target="/ppt/slideMasters/theme/theme1.xml" Id="R3d28f5f319c7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52d161a19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6f6de459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01272dadb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963122f7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a02dae461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70d7ce48a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229debeb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0ba890e16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