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f48dc0841741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6a97a283d84387"/>
  </p:sldMasterIdLst>
  <p:sldIdLst>
    <p:sldId xmlns:r="http://schemas.openxmlformats.org/officeDocument/2006/relationships" id="256" r:id="R97640e3963a74629"/>
    <p:sldId xmlns:r="http://schemas.openxmlformats.org/officeDocument/2006/relationships" id="257" r:id="Ra4d4c9a5e3ca4f86"/>
    <p:sldId xmlns:r="http://schemas.openxmlformats.org/officeDocument/2006/relationships" id="258" r:id="Rf77434a321794301"/>
    <p:sldId xmlns:r="http://schemas.openxmlformats.org/officeDocument/2006/relationships" id="259" r:id="Ra4d45f977e22497d"/>
    <p:sldId xmlns:r="http://schemas.openxmlformats.org/officeDocument/2006/relationships" id="260" r:id="R6e5960bd8b3340fe"/>
    <p:sldId xmlns:r="http://schemas.openxmlformats.org/officeDocument/2006/relationships" id="261" r:id="R366cc13e5d634f74"/>
    <p:sldId xmlns:r="http://schemas.openxmlformats.org/officeDocument/2006/relationships" id="262" r:id="Rca0d000169e74e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6a97a283d84387" /><Relationship Type="http://schemas.openxmlformats.org/officeDocument/2006/relationships/slide" Target="/ppt/slides/slide1.xml" Id="R97640e3963a74629" /><Relationship Type="http://schemas.openxmlformats.org/officeDocument/2006/relationships/slide" Target="/ppt/slides/slide2.xml" Id="Ra4d4c9a5e3ca4f86" /><Relationship Type="http://schemas.openxmlformats.org/officeDocument/2006/relationships/slide" Target="/ppt/slides/slide3.xml" Id="Rf77434a321794301" /><Relationship Type="http://schemas.openxmlformats.org/officeDocument/2006/relationships/slide" Target="/ppt/slides/slide4.xml" Id="Ra4d45f977e22497d" /><Relationship Type="http://schemas.openxmlformats.org/officeDocument/2006/relationships/slide" Target="/ppt/slides/slide5.xml" Id="R6e5960bd8b3340fe" /><Relationship Type="http://schemas.openxmlformats.org/officeDocument/2006/relationships/slide" Target="/ppt/slides/slide6.xml" Id="R366cc13e5d634f74" /><Relationship Type="http://schemas.openxmlformats.org/officeDocument/2006/relationships/slide" Target="/ppt/slides/slide7.xml" Id="Rca0d000169e74e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5cdbff772449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8eccf205f4dca" /><Relationship Type="http://schemas.openxmlformats.org/officeDocument/2006/relationships/theme" Target="/ppt/slideMasters/theme/theme1.xml" Id="Red0626bb0d1d4f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78eccf205f4d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366d229b340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2a0759b8349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15bd502cf49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b699d604649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e03fb827044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9b22ab38048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6681d62b249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LOKAL REVISJON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16 185 629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3 812 948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3 054 840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2 314 958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8 469 358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SKOGSRUD TOR ARNE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FORVALTNING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 ANNAR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TRUDE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TO-K FORVALTNING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DENG BELLA WENMIN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Måsåbekkvegen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51 24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firmapost@lokalrevisjon.no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www.lokalrevisjon.no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982 122 333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