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c51e08099546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311fa3c944afb"/>
  </p:sldMasterIdLst>
  <p:sldIdLst>
    <p:sldId xmlns:r="http://schemas.openxmlformats.org/officeDocument/2006/relationships" id="256" r:id="R6f9d637dc26743bb"/>
    <p:sldId xmlns:r="http://schemas.openxmlformats.org/officeDocument/2006/relationships" id="257" r:id="R019896e4aade482d"/>
    <p:sldId xmlns:r="http://schemas.openxmlformats.org/officeDocument/2006/relationships" id="258" r:id="Rea8f6a1aa5904e62"/>
    <p:sldId xmlns:r="http://schemas.openxmlformats.org/officeDocument/2006/relationships" id="259" r:id="R62980affe09d45d1"/>
    <p:sldId xmlns:r="http://schemas.openxmlformats.org/officeDocument/2006/relationships" id="260" r:id="R182617df48ff4ae6"/>
    <p:sldId xmlns:r="http://schemas.openxmlformats.org/officeDocument/2006/relationships" id="261" r:id="Rc185d481efbd4e91"/>
    <p:sldId xmlns:r="http://schemas.openxmlformats.org/officeDocument/2006/relationships" id="262" r:id="Re56ce32001cb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311fa3c944afb" /><Relationship Type="http://schemas.openxmlformats.org/officeDocument/2006/relationships/slide" Target="/ppt/slides/slide1.xml" Id="R6f9d637dc26743bb" /><Relationship Type="http://schemas.openxmlformats.org/officeDocument/2006/relationships/slide" Target="/ppt/slides/slide2.xml" Id="R019896e4aade482d" /><Relationship Type="http://schemas.openxmlformats.org/officeDocument/2006/relationships/slide" Target="/ppt/slides/slide3.xml" Id="Rea8f6a1aa5904e62" /><Relationship Type="http://schemas.openxmlformats.org/officeDocument/2006/relationships/slide" Target="/ppt/slides/slide4.xml" Id="R62980affe09d45d1" /><Relationship Type="http://schemas.openxmlformats.org/officeDocument/2006/relationships/slide" Target="/ppt/slides/slide5.xml" Id="R182617df48ff4ae6" /><Relationship Type="http://schemas.openxmlformats.org/officeDocument/2006/relationships/slide" Target="/ppt/slides/slide6.xml" Id="Rc185d481efbd4e91" /><Relationship Type="http://schemas.openxmlformats.org/officeDocument/2006/relationships/slide" Target="/ppt/slides/slide7.xml" Id="Re56ce32001cb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3bc12718a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e8215d6d542dc" /><Relationship Type="http://schemas.openxmlformats.org/officeDocument/2006/relationships/theme" Target="/ppt/slideMasters/theme/theme1.xml" Id="R5e01e087c6754f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e8215d6d5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1f9be48b4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a81c6c941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c4f0eb833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4eea435cc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70687411240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0e375267d45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61182f710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SPERREBOTN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SPERREBOTN HANDEL AS ble etablert [år] og holder til i Sperrebotn.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32 868 288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7 772 383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12 359 195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SPERREBOTN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Vålerveien 925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1591 Sperrebotn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982 146 992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HANDEL AS</a:t>
            </a:r>
          </a:p>
        </p:txBody>
      </p:sp>
    </p:spTree>
  </p:cSld>
  <p:clrMapOvr>
    <a:masterClrMapping xmlns:a="http://schemas.openxmlformats.org/drawingml/2006/main"/>
  </p:clrMapOvr>
</p:sld>
</file>