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3d347ab3b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ff675d35243cb"/>
  </p:sldMasterIdLst>
  <p:sldIdLst>
    <p:sldId xmlns:r="http://schemas.openxmlformats.org/officeDocument/2006/relationships" id="256" r:id="R5f54243d43254729"/>
    <p:sldId xmlns:r="http://schemas.openxmlformats.org/officeDocument/2006/relationships" id="257" r:id="R98507648067c40f5"/>
    <p:sldId xmlns:r="http://schemas.openxmlformats.org/officeDocument/2006/relationships" id="258" r:id="Re6d9d95338f046ea"/>
    <p:sldId xmlns:r="http://schemas.openxmlformats.org/officeDocument/2006/relationships" id="259" r:id="R538a9929e90a47fc"/>
    <p:sldId xmlns:r="http://schemas.openxmlformats.org/officeDocument/2006/relationships" id="260" r:id="R559942c45d52451b"/>
    <p:sldId xmlns:r="http://schemas.openxmlformats.org/officeDocument/2006/relationships" id="261" r:id="R4266dfeac9374e32"/>
    <p:sldId xmlns:r="http://schemas.openxmlformats.org/officeDocument/2006/relationships" id="262" r:id="Rdce981a0a5ee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ff675d35243cb" /><Relationship Type="http://schemas.openxmlformats.org/officeDocument/2006/relationships/slide" Target="/ppt/slides/slide1.xml" Id="R5f54243d43254729" /><Relationship Type="http://schemas.openxmlformats.org/officeDocument/2006/relationships/slide" Target="/ppt/slides/slide2.xml" Id="R98507648067c40f5" /><Relationship Type="http://schemas.openxmlformats.org/officeDocument/2006/relationships/slide" Target="/ppt/slides/slide3.xml" Id="Re6d9d95338f046ea" /><Relationship Type="http://schemas.openxmlformats.org/officeDocument/2006/relationships/slide" Target="/ppt/slides/slide4.xml" Id="R538a9929e90a47fc" /><Relationship Type="http://schemas.openxmlformats.org/officeDocument/2006/relationships/slide" Target="/ppt/slides/slide5.xml" Id="R559942c45d52451b" /><Relationship Type="http://schemas.openxmlformats.org/officeDocument/2006/relationships/slide" Target="/ppt/slides/slide6.xml" Id="R4266dfeac9374e32" /><Relationship Type="http://schemas.openxmlformats.org/officeDocument/2006/relationships/slide" Target="/ppt/slides/slide7.xml" Id="Rdce981a0a5ee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b42536cba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4a92ee0074a0e" /><Relationship Type="http://schemas.openxmlformats.org/officeDocument/2006/relationships/theme" Target="/ppt/slideMasters/theme/theme1.xml" Id="Rf76a26933800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4a92ee007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ad1dafb35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b42ffc14f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796f41fb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b10d99d23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e717c5b9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7fbb38b91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9477cf42c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