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e0a7f2f09a49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87fdf07a1a4d63"/>
  </p:sldMasterIdLst>
  <p:sldIdLst>
    <p:sldId xmlns:r="http://schemas.openxmlformats.org/officeDocument/2006/relationships" id="256" r:id="Rb58882dcd890468a"/>
    <p:sldId xmlns:r="http://schemas.openxmlformats.org/officeDocument/2006/relationships" id="257" r:id="Rd04b57116c1c4219"/>
    <p:sldId xmlns:r="http://schemas.openxmlformats.org/officeDocument/2006/relationships" id="258" r:id="R7e2389a999cc421a"/>
    <p:sldId xmlns:r="http://schemas.openxmlformats.org/officeDocument/2006/relationships" id="259" r:id="Rb255927ad2d74429"/>
    <p:sldId xmlns:r="http://schemas.openxmlformats.org/officeDocument/2006/relationships" id="260" r:id="Rebd0d927f59f4caf"/>
    <p:sldId xmlns:r="http://schemas.openxmlformats.org/officeDocument/2006/relationships" id="261" r:id="Re22ae8ed02dd431c"/>
    <p:sldId xmlns:r="http://schemas.openxmlformats.org/officeDocument/2006/relationships" id="262" r:id="Rf982858e193a41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87fdf07a1a4d63" /><Relationship Type="http://schemas.openxmlformats.org/officeDocument/2006/relationships/slide" Target="/ppt/slides/slide1.xml" Id="Rb58882dcd890468a" /><Relationship Type="http://schemas.openxmlformats.org/officeDocument/2006/relationships/slide" Target="/ppt/slides/slide2.xml" Id="Rd04b57116c1c4219" /><Relationship Type="http://schemas.openxmlformats.org/officeDocument/2006/relationships/slide" Target="/ppt/slides/slide3.xml" Id="R7e2389a999cc421a" /><Relationship Type="http://schemas.openxmlformats.org/officeDocument/2006/relationships/slide" Target="/ppt/slides/slide4.xml" Id="Rb255927ad2d74429" /><Relationship Type="http://schemas.openxmlformats.org/officeDocument/2006/relationships/slide" Target="/ppt/slides/slide5.xml" Id="Rebd0d927f59f4caf" /><Relationship Type="http://schemas.openxmlformats.org/officeDocument/2006/relationships/slide" Target="/ppt/slides/slide6.xml" Id="Re22ae8ed02dd431c" /><Relationship Type="http://schemas.openxmlformats.org/officeDocument/2006/relationships/slide" Target="/ppt/slides/slide7.xml" Id="Rf982858e193a41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ff7ede979d43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95fef173e44f3" /><Relationship Type="http://schemas.openxmlformats.org/officeDocument/2006/relationships/theme" Target="/ppt/slideMasters/theme/theme1.xml" Id="R8dd57d48dd494c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695fef173e44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9ec5176c542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3b9947df54e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111381b604b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8342245754d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439d4d7664f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66c8a500246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67d97aded49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MEYER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−279 467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5 561 477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43 304 200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61 820 924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 HOLDING AS  –  91,8 %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 AS  –  8,3 %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77 00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post@meyer.no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982 181 828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