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22f595b51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6dc31890443e7"/>
  </p:sldMasterIdLst>
  <p:sldIdLst>
    <p:sldId xmlns:r="http://schemas.openxmlformats.org/officeDocument/2006/relationships" id="256" r:id="R91d54323e18c44dd"/>
    <p:sldId xmlns:r="http://schemas.openxmlformats.org/officeDocument/2006/relationships" id="257" r:id="Ra77ffb10e5554e99"/>
    <p:sldId xmlns:r="http://schemas.openxmlformats.org/officeDocument/2006/relationships" id="258" r:id="R8cd9f6c480ae4988"/>
    <p:sldId xmlns:r="http://schemas.openxmlformats.org/officeDocument/2006/relationships" id="259" r:id="R32407feb27464e09"/>
    <p:sldId xmlns:r="http://schemas.openxmlformats.org/officeDocument/2006/relationships" id="260" r:id="Rbb4a4cd9857d409c"/>
    <p:sldId xmlns:r="http://schemas.openxmlformats.org/officeDocument/2006/relationships" id="261" r:id="R1cd8bdc72e0649c6"/>
    <p:sldId xmlns:r="http://schemas.openxmlformats.org/officeDocument/2006/relationships" id="262" r:id="R5cb79b00ef4147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6dc31890443e7" /><Relationship Type="http://schemas.openxmlformats.org/officeDocument/2006/relationships/slide" Target="/ppt/slides/slide1.xml" Id="R91d54323e18c44dd" /><Relationship Type="http://schemas.openxmlformats.org/officeDocument/2006/relationships/slide" Target="/ppt/slides/slide2.xml" Id="Ra77ffb10e5554e99" /><Relationship Type="http://schemas.openxmlformats.org/officeDocument/2006/relationships/slide" Target="/ppt/slides/slide3.xml" Id="R8cd9f6c480ae4988" /><Relationship Type="http://schemas.openxmlformats.org/officeDocument/2006/relationships/slide" Target="/ppt/slides/slide4.xml" Id="R32407feb27464e09" /><Relationship Type="http://schemas.openxmlformats.org/officeDocument/2006/relationships/slide" Target="/ppt/slides/slide5.xml" Id="Rbb4a4cd9857d409c" /><Relationship Type="http://schemas.openxmlformats.org/officeDocument/2006/relationships/slide" Target="/ppt/slides/slide6.xml" Id="R1cd8bdc72e0649c6" /><Relationship Type="http://schemas.openxmlformats.org/officeDocument/2006/relationships/slide" Target="/ppt/slides/slide7.xml" Id="R5cb79b00ef4147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30ae3f78b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5f043814246f5" /><Relationship Type="http://schemas.openxmlformats.org/officeDocument/2006/relationships/theme" Target="/ppt/slideMasters/theme/theme1.xml" Id="R8ea20608c275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5f043814246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cc447784e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47b28e427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d4190aa7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861a2cdcd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0f99a691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4dba95a1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fe214fd17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OLAV NEDBERG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HAUGEN NEDBERG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