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77fbbfde9d48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6921b3f9cd4dcb"/>
  </p:sldMasterIdLst>
  <p:sldIdLst>
    <p:sldId xmlns:r="http://schemas.openxmlformats.org/officeDocument/2006/relationships" id="256" r:id="R18042fd397c34de3"/>
    <p:sldId xmlns:r="http://schemas.openxmlformats.org/officeDocument/2006/relationships" id="257" r:id="R84e58267e5f64fa6"/>
    <p:sldId xmlns:r="http://schemas.openxmlformats.org/officeDocument/2006/relationships" id="258" r:id="R12f3cf2c1558465e"/>
    <p:sldId xmlns:r="http://schemas.openxmlformats.org/officeDocument/2006/relationships" id="259" r:id="R8530616c24314abc"/>
    <p:sldId xmlns:r="http://schemas.openxmlformats.org/officeDocument/2006/relationships" id="260" r:id="R1db4a97593b747c6"/>
    <p:sldId xmlns:r="http://schemas.openxmlformats.org/officeDocument/2006/relationships" id="261" r:id="R87afc9cb99f247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921b3f9cd4dcb" /><Relationship Type="http://schemas.openxmlformats.org/officeDocument/2006/relationships/slide" Target="/ppt/slides/slide1.xml" Id="R18042fd397c34de3" /><Relationship Type="http://schemas.openxmlformats.org/officeDocument/2006/relationships/slide" Target="/ppt/slides/slide2.xml" Id="R84e58267e5f64fa6" /><Relationship Type="http://schemas.openxmlformats.org/officeDocument/2006/relationships/slide" Target="/ppt/slides/slide3.xml" Id="R12f3cf2c1558465e" /><Relationship Type="http://schemas.openxmlformats.org/officeDocument/2006/relationships/slide" Target="/ppt/slides/slide4.xml" Id="R8530616c24314abc" /><Relationship Type="http://schemas.openxmlformats.org/officeDocument/2006/relationships/slide" Target="/ppt/slides/slide5.xml" Id="R1db4a97593b747c6" /><Relationship Type="http://schemas.openxmlformats.org/officeDocument/2006/relationships/slide" Target="/ppt/slides/slide6.xml" Id="R87afc9cb99f247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44093461a4c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01d72397c4461" /><Relationship Type="http://schemas.openxmlformats.org/officeDocument/2006/relationships/theme" Target="/ppt/slideMasters/theme/theme1.xml" Id="R19ab7d87bfd141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001d72397c44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f2fac2ae043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e8da6e24b4e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68746cab647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f5186f5e243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6a29f44e84a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8b00d21f0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ROBUST REGNSKAP OG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6210 Valldal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25 85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post@nordvestrevisjon.no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www.nordvestrevisjon.no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982 247 268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