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b75485110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fb96460aa4832"/>
  </p:sldMasterIdLst>
  <p:sldIdLst>
    <p:sldId xmlns:r="http://schemas.openxmlformats.org/officeDocument/2006/relationships" id="256" r:id="Rb18f8e3c8ab147b2"/>
    <p:sldId xmlns:r="http://schemas.openxmlformats.org/officeDocument/2006/relationships" id="257" r:id="Rdfdda2650f154b89"/>
    <p:sldId xmlns:r="http://schemas.openxmlformats.org/officeDocument/2006/relationships" id="258" r:id="R02b815f850fd41ab"/>
    <p:sldId xmlns:r="http://schemas.openxmlformats.org/officeDocument/2006/relationships" id="259" r:id="R6bf6d712c3ac4bc9"/>
    <p:sldId xmlns:r="http://schemas.openxmlformats.org/officeDocument/2006/relationships" id="260" r:id="Rb4b110c89c28486a"/>
    <p:sldId xmlns:r="http://schemas.openxmlformats.org/officeDocument/2006/relationships" id="261" r:id="Rabc1ee58af444ce7"/>
    <p:sldId xmlns:r="http://schemas.openxmlformats.org/officeDocument/2006/relationships" id="262" r:id="R5bfe03ce3fa3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fb96460aa4832" /><Relationship Type="http://schemas.openxmlformats.org/officeDocument/2006/relationships/slide" Target="/ppt/slides/slide1.xml" Id="Rb18f8e3c8ab147b2" /><Relationship Type="http://schemas.openxmlformats.org/officeDocument/2006/relationships/slide" Target="/ppt/slides/slide2.xml" Id="Rdfdda2650f154b89" /><Relationship Type="http://schemas.openxmlformats.org/officeDocument/2006/relationships/slide" Target="/ppt/slides/slide3.xml" Id="R02b815f850fd41ab" /><Relationship Type="http://schemas.openxmlformats.org/officeDocument/2006/relationships/slide" Target="/ppt/slides/slide4.xml" Id="R6bf6d712c3ac4bc9" /><Relationship Type="http://schemas.openxmlformats.org/officeDocument/2006/relationships/slide" Target="/ppt/slides/slide5.xml" Id="Rb4b110c89c28486a" /><Relationship Type="http://schemas.openxmlformats.org/officeDocument/2006/relationships/slide" Target="/ppt/slides/slide6.xml" Id="Rabc1ee58af444ce7" /><Relationship Type="http://schemas.openxmlformats.org/officeDocument/2006/relationships/slide" Target="/ppt/slides/slide7.xml" Id="R5bfe03ce3fa3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bab8f621b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4b74f3ba4768" /><Relationship Type="http://schemas.openxmlformats.org/officeDocument/2006/relationships/theme" Target="/ppt/slideMasters/theme/theme1.xml" Id="R6c4c6c7e9b26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14b74f3ba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df7eea5b7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82d8a610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88341907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8b8618f2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a12f8e09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90a66c95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9d23fe44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VEGARD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HUNGNES SVERRE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DAG HENNING LOE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PETTER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