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b997cb508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b4b93379d45f7"/>
  </p:sldMasterIdLst>
  <p:sldIdLst>
    <p:sldId xmlns:r="http://schemas.openxmlformats.org/officeDocument/2006/relationships" id="256" r:id="Rac11c064522a460e"/>
    <p:sldId xmlns:r="http://schemas.openxmlformats.org/officeDocument/2006/relationships" id="257" r:id="R87d9f2766ee9431d"/>
    <p:sldId xmlns:r="http://schemas.openxmlformats.org/officeDocument/2006/relationships" id="258" r:id="Ra0c5194bc8bf4fae"/>
    <p:sldId xmlns:r="http://schemas.openxmlformats.org/officeDocument/2006/relationships" id="259" r:id="R0fd9cfe4a6004b31"/>
    <p:sldId xmlns:r="http://schemas.openxmlformats.org/officeDocument/2006/relationships" id="260" r:id="Rba189a7e5e874587"/>
    <p:sldId xmlns:r="http://schemas.openxmlformats.org/officeDocument/2006/relationships" id="261" r:id="R8cdcf4b632fb46c7"/>
    <p:sldId xmlns:r="http://schemas.openxmlformats.org/officeDocument/2006/relationships" id="262" r:id="R814c11ca36ee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b4b93379d45f7" /><Relationship Type="http://schemas.openxmlformats.org/officeDocument/2006/relationships/slide" Target="/ppt/slides/slide1.xml" Id="Rac11c064522a460e" /><Relationship Type="http://schemas.openxmlformats.org/officeDocument/2006/relationships/slide" Target="/ppt/slides/slide2.xml" Id="R87d9f2766ee9431d" /><Relationship Type="http://schemas.openxmlformats.org/officeDocument/2006/relationships/slide" Target="/ppt/slides/slide3.xml" Id="Ra0c5194bc8bf4fae" /><Relationship Type="http://schemas.openxmlformats.org/officeDocument/2006/relationships/slide" Target="/ppt/slides/slide4.xml" Id="R0fd9cfe4a6004b31" /><Relationship Type="http://schemas.openxmlformats.org/officeDocument/2006/relationships/slide" Target="/ppt/slides/slide5.xml" Id="Rba189a7e5e874587" /><Relationship Type="http://schemas.openxmlformats.org/officeDocument/2006/relationships/slide" Target="/ppt/slides/slide6.xml" Id="R8cdcf4b632fb46c7" /><Relationship Type="http://schemas.openxmlformats.org/officeDocument/2006/relationships/slide" Target="/ppt/slides/slide7.xml" Id="R814c11ca36ee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cb6233ad1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c442a3e7742e2" /><Relationship Type="http://schemas.openxmlformats.org/officeDocument/2006/relationships/theme" Target="/ppt/slideMasters/theme/theme1.xml" Id="Rd95b9a4b4cdd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c442a3e77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3436470bc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0f79ac01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8c46210cb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ee971ca2f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65dc3033b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ae7e34456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b525a0ce4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970 235 000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15 524 690 000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982 254 604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