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bf616de15240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7b05588b764185"/>
  </p:sldMasterIdLst>
  <p:sldIdLst>
    <p:sldId xmlns:r="http://schemas.openxmlformats.org/officeDocument/2006/relationships" id="256" r:id="R61e8a131639f4dab"/>
    <p:sldId xmlns:r="http://schemas.openxmlformats.org/officeDocument/2006/relationships" id="257" r:id="Rc5378cdd48c6483e"/>
    <p:sldId xmlns:r="http://schemas.openxmlformats.org/officeDocument/2006/relationships" id="258" r:id="R1c18cbadfa4947bb"/>
    <p:sldId xmlns:r="http://schemas.openxmlformats.org/officeDocument/2006/relationships" id="259" r:id="R15b7af0cc89d490e"/>
    <p:sldId xmlns:r="http://schemas.openxmlformats.org/officeDocument/2006/relationships" id="260" r:id="R96cf9e2d20b846fa"/>
    <p:sldId xmlns:r="http://schemas.openxmlformats.org/officeDocument/2006/relationships" id="261" r:id="Rc3702c29ab884bd8"/>
    <p:sldId xmlns:r="http://schemas.openxmlformats.org/officeDocument/2006/relationships" id="262" r:id="R09e18f043fe949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b05588b764185" /><Relationship Type="http://schemas.openxmlformats.org/officeDocument/2006/relationships/slide" Target="/ppt/slides/slide1.xml" Id="R61e8a131639f4dab" /><Relationship Type="http://schemas.openxmlformats.org/officeDocument/2006/relationships/slide" Target="/ppt/slides/slide2.xml" Id="Rc5378cdd48c6483e" /><Relationship Type="http://schemas.openxmlformats.org/officeDocument/2006/relationships/slide" Target="/ppt/slides/slide3.xml" Id="R1c18cbadfa4947bb" /><Relationship Type="http://schemas.openxmlformats.org/officeDocument/2006/relationships/slide" Target="/ppt/slides/slide4.xml" Id="R15b7af0cc89d490e" /><Relationship Type="http://schemas.openxmlformats.org/officeDocument/2006/relationships/slide" Target="/ppt/slides/slide5.xml" Id="R96cf9e2d20b846fa" /><Relationship Type="http://schemas.openxmlformats.org/officeDocument/2006/relationships/slide" Target="/ppt/slides/slide6.xml" Id="Rc3702c29ab884bd8" /><Relationship Type="http://schemas.openxmlformats.org/officeDocument/2006/relationships/slide" Target="/ppt/slides/slide7.xml" Id="R09e18f043fe949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be910fb0247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5f53f849f4e48" /><Relationship Type="http://schemas.openxmlformats.org/officeDocument/2006/relationships/theme" Target="/ppt/slideMasters/theme/theme1.xml" Id="Rfce6a3d650254e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f5f53f849f4e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8afaf7fbc46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892fe0fe944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7fe8ac7a348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e8556274746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1b8b29fad48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040fb87444a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a9d68dd4541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BRYGGA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BRYGGA REGNSKAP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8 259 223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431 229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2 339 889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TRINE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UGSETH TONE LISE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35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trine@regnskapshus.no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982 276 683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