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54a72eb2b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4d9bea1204b74"/>
  </p:sldMasterIdLst>
  <p:sldIdLst>
    <p:sldId xmlns:r="http://schemas.openxmlformats.org/officeDocument/2006/relationships" id="256" r:id="Ra4592c97da39426d"/>
    <p:sldId xmlns:r="http://schemas.openxmlformats.org/officeDocument/2006/relationships" id="257" r:id="Rd0badbbda5244f1e"/>
    <p:sldId xmlns:r="http://schemas.openxmlformats.org/officeDocument/2006/relationships" id="258" r:id="R9c7aac080454411c"/>
    <p:sldId xmlns:r="http://schemas.openxmlformats.org/officeDocument/2006/relationships" id="259" r:id="Rb3fa88a4968844b9"/>
    <p:sldId xmlns:r="http://schemas.openxmlformats.org/officeDocument/2006/relationships" id="260" r:id="R3f294a4345bc4758"/>
    <p:sldId xmlns:r="http://schemas.openxmlformats.org/officeDocument/2006/relationships" id="261" r:id="Ra178fc9bb7c0466c"/>
    <p:sldId xmlns:r="http://schemas.openxmlformats.org/officeDocument/2006/relationships" id="262" r:id="R77ac6f864017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4d9bea1204b74" /><Relationship Type="http://schemas.openxmlformats.org/officeDocument/2006/relationships/slide" Target="/ppt/slides/slide1.xml" Id="Ra4592c97da39426d" /><Relationship Type="http://schemas.openxmlformats.org/officeDocument/2006/relationships/slide" Target="/ppt/slides/slide2.xml" Id="Rd0badbbda5244f1e" /><Relationship Type="http://schemas.openxmlformats.org/officeDocument/2006/relationships/slide" Target="/ppt/slides/slide3.xml" Id="R9c7aac080454411c" /><Relationship Type="http://schemas.openxmlformats.org/officeDocument/2006/relationships/slide" Target="/ppt/slides/slide4.xml" Id="Rb3fa88a4968844b9" /><Relationship Type="http://schemas.openxmlformats.org/officeDocument/2006/relationships/slide" Target="/ppt/slides/slide5.xml" Id="R3f294a4345bc4758" /><Relationship Type="http://schemas.openxmlformats.org/officeDocument/2006/relationships/slide" Target="/ppt/slides/slide6.xml" Id="Ra178fc9bb7c0466c" /><Relationship Type="http://schemas.openxmlformats.org/officeDocument/2006/relationships/slide" Target="/ppt/slides/slide7.xml" Id="R77ac6f864017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f6e0755b4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31e2b403a45fa" /><Relationship Type="http://schemas.openxmlformats.org/officeDocument/2006/relationships/theme" Target="/ppt/slideMasters/theme/theme1.xml" Id="R8787e1f8677f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31e2b403a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1b81cef49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364f6f2c1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c86bc82a3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8538d4c7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305e92ae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2bda6d62245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71f8094d2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BORREVEIEN SUPERMARKED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BORREVEIEN SUPERMARKED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86 987 067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−2 078 344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−1 867 248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33 111 141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JUDY-ELIN HORNSNES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JUDY-ELIN HORNSNES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08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982 296 471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