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5daee9acb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41174b8d445d4"/>
  </p:sldMasterIdLst>
  <p:sldIdLst>
    <p:sldId xmlns:r="http://schemas.openxmlformats.org/officeDocument/2006/relationships" id="256" r:id="Rc0e6742102b84a7d"/>
    <p:sldId xmlns:r="http://schemas.openxmlformats.org/officeDocument/2006/relationships" id="257" r:id="R8b241bdba8764c63"/>
    <p:sldId xmlns:r="http://schemas.openxmlformats.org/officeDocument/2006/relationships" id="258" r:id="R21be6e18db0b4582"/>
    <p:sldId xmlns:r="http://schemas.openxmlformats.org/officeDocument/2006/relationships" id="259" r:id="Rb89dd01286934761"/>
    <p:sldId xmlns:r="http://schemas.openxmlformats.org/officeDocument/2006/relationships" id="260" r:id="Rdf90790cb97e4751"/>
    <p:sldId xmlns:r="http://schemas.openxmlformats.org/officeDocument/2006/relationships" id="261" r:id="Re89729d95daf40c7"/>
    <p:sldId xmlns:r="http://schemas.openxmlformats.org/officeDocument/2006/relationships" id="262" r:id="R665c41532df4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41174b8d445d4" /><Relationship Type="http://schemas.openxmlformats.org/officeDocument/2006/relationships/slide" Target="/ppt/slides/slide1.xml" Id="Rc0e6742102b84a7d" /><Relationship Type="http://schemas.openxmlformats.org/officeDocument/2006/relationships/slide" Target="/ppt/slides/slide2.xml" Id="R8b241bdba8764c63" /><Relationship Type="http://schemas.openxmlformats.org/officeDocument/2006/relationships/slide" Target="/ppt/slides/slide3.xml" Id="R21be6e18db0b4582" /><Relationship Type="http://schemas.openxmlformats.org/officeDocument/2006/relationships/slide" Target="/ppt/slides/slide4.xml" Id="Rb89dd01286934761" /><Relationship Type="http://schemas.openxmlformats.org/officeDocument/2006/relationships/slide" Target="/ppt/slides/slide5.xml" Id="Rdf90790cb97e4751" /><Relationship Type="http://schemas.openxmlformats.org/officeDocument/2006/relationships/slide" Target="/ppt/slides/slide6.xml" Id="Re89729d95daf40c7" /><Relationship Type="http://schemas.openxmlformats.org/officeDocument/2006/relationships/slide" Target="/ppt/slides/slide7.xml" Id="R665c41532df4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aac5fd3e748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8e56c783c458e" /><Relationship Type="http://schemas.openxmlformats.org/officeDocument/2006/relationships/theme" Target="/ppt/slideMasters/theme/theme1.xml" Id="R881a26fb36c1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8e56c783c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deda2670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9386f662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fda8eacd2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a430a1db4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8a78fc90b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9e6676184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9aa74660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STEINHOVDEN KJELL ARNE 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