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519392c95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d0e3be9d0428a"/>
  </p:sldMasterIdLst>
  <p:sldIdLst>
    <p:sldId xmlns:r="http://schemas.openxmlformats.org/officeDocument/2006/relationships" id="256" r:id="R72d8026a096a4caa"/>
    <p:sldId xmlns:r="http://schemas.openxmlformats.org/officeDocument/2006/relationships" id="257" r:id="R64795de8cbea4b47"/>
    <p:sldId xmlns:r="http://schemas.openxmlformats.org/officeDocument/2006/relationships" id="258" r:id="R706cbd9a9d6e41a0"/>
    <p:sldId xmlns:r="http://schemas.openxmlformats.org/officeDocument/2006/relationships" id="259" r:id="Rf403ebe1c601416e"/>
    <p:sldId xmlns:r="http://schemas.openxmlformats.org/officeDocument/2006/relationships" id="260" r:id="R76a11001f6a44095"/>
    <p:sldId xmlns:r="http://schemas.openxmlformats.org/officeDocument/2006/relationships" id="261" r:id="Rd25561e967a74d89"/>
    <p:sldId xmlns:r="http://schemas.openxmlformats.org/officeDocument/2006/relationships" id="262" r:id="R24f3672ee8d3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d0e3be9d0428a" /><Relationship Type="http://schemas.openxmlformats.org/officeDocument/2006/relationships/slide" Target="/ppt/slides/slide1.xml" Id="R72d8026a096a4caa" /><Relationship Type="http://schemas.openxmlformats.org/officeDocument/2006/relationships/slide" Target="/ppt/slides/slide2.xml" Id="R64795de8cbea4b47" /><Relationship Type="http://schemas.openxmlformats.org/officeDocument/2006/relationships/slide" Target="/ppt/slides/slide3.xml" Id="R706cbd9a9d6e41a0" /><Relationship Type="http://schemas.openxmlformats.org/officeDocument/2006/relationships/slide" Target="/ppt/slides/slide4.xml" Id="Rf403ebe1c601416e" /><Relationship Type="http://schemas.openxmlformats.org/officeDocument/2006/relationships/slide" Target="/ppt/slides/slide5.xml" Id="R76a11001f6a44095" /><Relationship Type="http://schemas.openxmlformats.org/officeDocument/2006/relationships/slide" Target="/ppt/slides/slide6.xml" Id="Rd25561e967a74d89" /><Relationship Type="http://schemas.openxmlformats.org/officeDocument/2006/relationships/slide" Target="/ppt/slides/slide7.xml" Id="R24f3672ee8d3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93d32bddf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f168171ac42b0" /><Relationship Type="http://schemas.openxmlformats.org/officeDocument/2006/relationships/theme" Target="/ppt/slideMasters/theme/theme1.xml" Id="R9c59a92936bf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f168171ac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dadbbaa6b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1af5edf5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e19f32a1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360bb6ad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eb3f5822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44c625f33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1f1ef66f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