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b4799241b4f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4c7ee2a7746bc"/>
  </p:sldMasterIdLst>
  <p:sldIdLst>
    <p:sldId xmlns:r="http://schemas.openxmlformats.org/officeDocument/2006/relationships" id="256" r:id="R9cd4b8d9bd864b11"/>
    <p:sldId xmlns:r="http://schemas.openxmlformats.org/officeDocument/2006/relationships" id="257" r:id="R4dc20548a8dd4450"/>
    <p:sldId xmlns:r="http://schemas.openxmlformats.org/officeDocument/2006/relationships" id="258" r:id="R7ef67cee1ec64703"/>
    <p:sldId xmlns:r="http://schemas.openxmlformats.org/officeDocument/2006/relationships" id="259" r:id="Rbf0e52977e9a4311"/>
    <p:sldId xmlns:r="http://schemas.openxmlformats.org/officeDocument/2006/relationships" id="260" r:id="R7c0c4a35a2754a21"/>
    <p:sldId xmlns:r="http://schemas.openxmlformats.org/officeDocument/2006/relationships" id="261" r:id="R6dc313d61f214751"/>
    <p:sldId xmlns:r="http://schemas.openxmlformats.org/officeDocument/2006/relationships" id="262" r:id="R487957db5df9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4c7ee2a7746bc" /><Relationship Type="http://schemas.openxmlformats.org/officeDocument/2006/relationships/slide" Target="/ppt/slides/slide1.xml" Id="R9cd4b8d9bd864b11" /><Relationship Type="http://schemas.openxmlformats.org/officeDocument/2006/relationships/slide" Target="/ppt/slides/slide2.xml" Id="R4dc20548a8dd4450" /><Relationship Type="http://schemas.openxmlformats.org/officeDocument/2006/relationships/slide" Target="/ppt/slides/slide3.xml" Id="R7ef67cee1ec64703" /><Relationship Type="http://schemas.openxmlformats.org/officeDocument/2006/relationships/slide" Target="/ppt/slides/slide4.xml" Id="Rbf0e52977e9a4311" /><Relationship Type="http://schemas.openxmlformats.org/officeDocument/2006/relationships/slide" Target="/ppt/slides/slide5.xml" Id="R7c0c4a35a2754a21" /><Relationship Type="http://schemas.openxmlformats.org/officeDocument/2006/relationships/slide" Target="/ppt/slides/slide6.xml" Id="R6dc313d61f214751" /><Relationship Type="http://schemas.openxmlformats.org/officeDocument/2006/relationships/slide" Target="/ppt/slides/slide7.xml" Id="R487957db5df9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e4aa5978542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8e47ffa164e7d" /><Relationship Type="http://schemas.openxmlformats.org/officeDocument/2006/relationships/theme" Target="/ppt/slideMasters/theme/theme1.xml" Id="Reb99dc701910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8e47ffa164e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53d0f5b1144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f66b061dd47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774ee10b1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a496930924e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0860216a546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827f04468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38176041b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BAKKAS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BAKKAS EFTF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3 269 060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STEINSRUD BAKKA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BAKKA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14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982 355 060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