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ed107f24f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44e43827c4d85"/>
  </p:sldMasterIdLst>
  <p:sldIdLst>
    <p:sldId xmlns:r="http://schemas.openxmlformats.org/officeDocument/2006/relationships" id="256" r:id="R267d2900eae549fb"/>
    <p:sldId xmlns:r="http://schemas.openxmlformats.org/officeDocument/2006/relationships" id="257" r:id="Rf4bdf7a8d34c45a8"/>
    <p:sldId xmlns:r="http://schemas.openxmlformats.org/officeDocument/2006/relationships" id="258" r:id="R2a060a115e964974"/>
    <p:sldId xmlns:r="http://schemas.openxmlformats.org/officeDocument/2006/relationships" id="259" r:id="R6f780df0226e46f1"/>
    <p:sldId xmlns:r="http://schemas.openxmlformats.org/officeDocument/2006/relationships" id="260" r:id="R967f71455a2d4ab1"/>
    <p:sldId xmlns:r="http://schemas.openxmlformats.org/officeDocument/2006/relationships" id="261" r:id="Rf1c535853e79464c"/>
    <p:sldId xmlns:r="http://schemas.openxmlformats.org/officeDocument/2006/relationships" id="262" r:id="R4b83b076ed68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44e43827c4d85" /><Relationship Type="http://schemas.openxmlformats.org/officeDocument/2006/relationships/slide" Target="/ppt/slides/slide1.xml" Id="R267d2900eae549fb" /><Relationship Type="http://schemas.openxmlformats.org/officeDocument/2006/relationships/slide" Target="/ppt/slides/slide2.xml" Id="Rf4bdf7a8d34c45a8" /><Relationship Type="http://schemas.openxmlformats.org/officeDocument/2006/relationships/slide" Target="/ppt/slides/slide3.xml" Id="R2a060a115e964974" /><Relationship Type="http://schemas.openxmlformats.org/officeDocument/2006/relationships/slide" Target="/ppt/slides/slide4.xml" Id="R6f780df0226e46f1" /><Relationship Type="http://schemas.openxmlformats.org/officeDocument/2006/relationships/slide" Target="/ppt/slides/slide5.xml" Id="R967f71455a2d4ab1" /><Relationship Type="http://schemas.openxmlformats.org/officeDocument/2006/relationships/slide" Target="/ppt/slides/slide6.xml" Id="Rf1c535853e79464c" /><Relationship Type="http://schemas.openxmlformats.org/officeDocument/2006/relationships/slide" Target="/ppt/slides/slide7.xml" Id="R4b83b076ed68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e965ccef8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ce91e7894432" /><Relationship Type="http://schemas.openxmlformats.org/officeDocument/2006/relationships/theme" Target="/ppt/slideMasters/theme/theme1.xml" Id="R13be9a84cb0d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27ce91e789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4d05f0f8b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2320e250f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99d80f80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290ce168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de48481d14f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885a0cf3b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c83dc0ca9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