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1b918298d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df152f76874c07"/>
  </p:sldMasterIdLst>
  <p:sldIdLst>
    <p:sldId xmlns:r="http://schemas.openxmlformats.org/officeDocument/2006/relationships" id="256" r:id="R44cf9a3ebe7b413e"/>
    <p:sldId xmlns:r="http://schemas.openxmlformats.org/officeDocument/2006/relationships" id="257" r:id="Ra850c2df57cc4c5e"/>
    <p:sldId xmlns:r="http://schemas.openxmlformats.org/officeDocument/2006/relationships" id="258" r:id="R5d4e804962de4cf2"/>
    <p:sldId xmlns:r="http://schemas.openxmlformats.org/officeDocument/2006/relationships" id="259" r:id="Ra26f1ff591664781"/>
    <p:sldId xmlns:r="http://schemas.openxmlformats.org/officeDocument/2006/relationships" id="260" r:id="Reeddf80914ab489a"/>
    <p:sldId xmlns:r="http://schemas.openxmlformats.org/officeDocument/2006/relationships" id="261" r:id="Refa0f061923746a8"/>
    <p:sldId xmlns:r="http://schemas.openxmlformats.org/officeDocument/2006/relationships" id="262" r:id="R682c9878e600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f152f76874c07" /><Relationship Type="http://schemas.openxmlformats.org/officeDocument/2006/relationships/slide" Target="/ppt/slides/slide1.xml" Id="R44cf9a3ebe7b413e" /><Relationship Type="http://schemas.openxmlformats.org/officeDocument/2006/relationships/slide" Target="/ppt/slides/slide2.xml" Id="Ra850c2df57cc4c5e" /><Relationship Type="http://schemas.openxmlformats.org/officeDocument/2006/relationships/slide" Target="/ppt/slides/slide3.xml" Id="R5d4e804962de4cf2" /><Relationship Type="http://schemas.openxmlformats.org/officeDocument/2006/relationships/slide" Target="/ppt/slides/slide4.xml" Id="Ra26f1ff591664781" /><Relationship Type="http://schemas.openxmlformats.org/officeDocument/2006/relationships/slide" Target="/ppt/slides/slide5.xml" Id="Reeddf80914ab489a" /><Relationship Type="http://schemas.openxmlformats.org/officeDocument/2006/relationships/slide" Target="/ppt/slides/slide6.xml" Id="Refa0f061923746a8" /><Relationship Type="http://schemas.openxmlformats.org/officeDocument/2006/relationships/slide" Target="/ppt/slides/slide7.xml" Id="R682c9878e600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6bd89f72b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53440e08f43c3" /><Relationship Type="http://schemas.openxmlformats.org/officeDocument/2006/relationships/theme" Target="/ppt/slideMasters/theme/theme1.xml" Id="Rb717707cbd2847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53440e08f43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731b9f5504a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fb6e026ef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cb1c0165d4e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6e1414ef6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761097f194c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a4ee8b34b4f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f2c1ecc334e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 ØKONOMI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19 541 689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6 214 208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BRUVIK-MEYER GEIR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HEIDE KATHRINE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982 508 029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