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03c0287afa4a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5b78b203144307"/>
  </p:sldMasterIdLst>
  <p:sldIdLst>
    <p:sldId xmlns:r="http://schemas.openxmlformats.org/officeDocument/2006/relationships" id="256" r:id="R39601ca64b8a47b9"/>
    <p:sldId xmlns:r="http://schemas.openxmlformats.org/officeDocument/2006/relationships" id="257" r:id="R8d5a100177064375"/>
    <p:sldId xmlns:r="http://schemas.openxmlformats.org/officeDocument/2006/relationships" id="258" r:id="R4eed5e1f3d774c49"/>
    <p:sldId xmlns:r="http://schemas.openxmlformats.org/officeDocument/2006/relationships" id="259" r:id="R6fd9c4a26cf64dea"/>
    <p:sldId xmlns:r="http://schemas.openxmlformats.org/officeDocument/2006/relationships" id="260" r:id="R78538ae037784747"/>
    <p:sldId xmlns:r="http://schemas.openxmlformats.org/officeDocument/2006/relationships" id="261" r:id="R6e0c309ee4224c91"/>
    <p:sldId xmlns:r="http://schemas.openxmlformats.org/officeDocument/2006/relationships" id="262" r:id="Rba2258df863e40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5b78b203144307" /><Relationship Type="http://schemas.openxmlformats.org/officeDocument/2006/relationships/slide" Target="/ppt/slides/slide1.xml" Id="R39601ca64b8a47b9" /><Relationship Type="http://schemas.openxmlformats.org/officeDocument/2006/relationships/slide" Target="/ppt/slides/slide2.xml" Id="R8d5a100177064375" /><Relationship Type="http://schemas.openxmlformats.org/officeDocument/2006/relationships/slide" Target="/ppt/slides/slide3.xml" Id="R4eed5e1f3d774c49" /><Relationship Type="http://schemas.openxmlformats.org/officeDocument/2006/relationships/slide" Target="/ppt/slides/slide4.xml" Id="R6fd9c4a26cf64dea" /><Relationship Type="http://schemas.openxmlformats.org/officeDocument/2006/relationships/slide" Target="/ppt/slides/slide5.xml" Id="R78538ae037784747" /><Relationship Type="http://schemas.openxmlformats.org/officeDocument/2006/relationships/slide" Target="/ppt/slides/slide6.xml" Id="R6e0c309ee4224c91" /><Relationship Type="http://schemas.openxmlformats.org/officeDocument/2006/relationships/slide" Target="/ppt/slides/slide7.xml" Id="Rba2258df863e40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a9b0e32e924e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43e0f70b0464e" /><Relationship Type="http://schemas.openxmlformats.org/officeDocument/2006/relationships/theme" Target="/ppt/slideMasters/theme/theme1.xml" Id="Rbb4690984b1947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443e0f70b046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bc0f95bc84f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70657781c42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61fb4f9ee49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82414e8d346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d6204955044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349cb56cd4e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0f297082642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30 677 191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6 524 378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5 181 731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1 079 775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13 787 719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INVESTERING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INVESTERING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YODA INVEST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GRØTTELAND TOR OVE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SKULEVOLD REID INGVE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STEINBUKKEN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95 87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982 519 411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