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393bee8c2f4f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c3d78b8beb41bf"/>
  </p:sldMasterIdLst>
  <p:sldIdLst>
    <p:sldId xmlns:r="http://schemas.openxmlformats.org/officeDocument/2006/relationships" id="256" r:id="R8a772c894f044594"/>
    <p:sldId xmlns:r="http://schemas.openxmlformats.org/officeDocument/2006/relationships" id="257" r:id="R86513a7dc66840a0"/>
    <p:sldId xmlns:r="http://schemas.openxmlformats.org/officeDocument/2006/relationships" id="258" r:id="Re8e08b75a0c64b41"/>
    <p:sldId xmlns:r="http://schemas.openxmlformats.org/officeDocument/2006/relationships" id="259" r:id="R0a6845a4a5d94f2e"/>
    <p:sldId xmlns:r="http://schemas.openxmlformats.org/officeDocument/2006/relationships" id="260" r:id="Ra2a9a50ebae84e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c3d78b8beb41bf" /><Relationship Type="http://schemas.openxmlformats.org/officeDocument/2006/relationships/slide" Target="/ppt/slides/slide1.xml" Id="R8a772c894f044594" /><Relationship Type="http://schemas.openxmlformats.org/officeDocument/2006/relationships/slide" Target="/ppt/slides/slide2.xml" Id="R86513a7dc66840a0" /><Relationship Type="http://schemas.openxmlformats.org/officeDocument/2006/relationships/slide" Target="/ppt/slides/slide3.xml" Id="Re8e08b75a0c64b41" /><Relationship Type="http://schemas.openxmlformats.org/officeDocument/2006/relationships/slide" Target="/ppt/slides/slide4.xml" Id="R0a6845a4a5d94f2e" /><Relationship Type="http://schemas.openxmlformats.org/officeDocument/2006/relationships/slide" Target="/ppt/slides/slide5.xml" Id="Ra2a9a50ebae84e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46e3652354d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af8ff6706444a" /><Relationship Type="http://schemas.openxmlformats.org/officeDocument/2006/relationships/theme" Target="/ppt/slideMasters/theme/theme1.xml" Id="R905be995765048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baf8ff670644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3787deeb049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1c045560944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47bda25e841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83e2b016547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c417a098f4d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HOLBERG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HOLBERG NORGE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Nygårdsgaten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982 524 490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