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83647735f544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f339cf6b0e4875"/>
  </p:sldMasterIdLst>
  <p:sldIdLst>
    <p:sldId xmlns:r="http://schemas.openxmlformats.org/officeDocument/2006/relationships" id="256" r:id="Rf1a70c64c7c14a5f"/>
    <p:sldId xmlns:r="http://schemas.openxmlformats.org/officeDocument/2006/relationships" id="257" r:id="R2bb0751a069d416f"/>
    <p:sldId xmlns:r="http://schemas.openxmlformats.org/officeDocument/2006/relationships" id="258" r:id="Rdf6b2ccef6704f30"/>
    <p:sldId xmlns:r="http://schemas.openxmlformats.org/officeDocument/2006/relationships" id="259" r:id="R0bc65d0ffddd4723"/>
    <p:sldId xmlns:r="http://schemas.openxmlformats.org/officeDocument/2006/relationships" id="260" r:id="Rf5e450665a0f4943"/>
    <p:sldId xmlns:r="http://schemas.openxmlformats.org/officeDocument/2006/relationships" id="261" r:id="Rc6723962e9944f49"/>
    <p:sldId xmlns:r="http://schemas.openxmlformats.org/officeDocument/2006/relationships" id="262" r:id="R8dc2116a9c0a43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f339cf6b0e4875" /><Relationship Type="http://schemas.openxmlformats.org/officeDocument/2006/relationships/slide" Target="/ppt/slides/slide1.xml" Id="Rf1a70c64c7c14a5f" /><Relationship Type="http://schemas.openxmlformats.org/officeDocument/2006/relationships/slide" Target="/ppt/slides/slide2.xml" Id="R2bb0751a069d416f" /><Relationship Type="http://schemas.openxmlformats.org/officeDocument/2006/relationships/slide" Target="/ppt/slides/slide3.xml" Id="Rdf6b2ccef6704f30" /><Relationship Type="http://schemas.openxmlformats.org/officeDocument/2006/relationships/slide" Target="/ppt/slides/slide4.xml" Id="R0bc65d0ffddd4723" /><Relationship Type="http://schemas.openxmlformats.org/officeDocument/2006/relationships/slide" Target="/ppt/slides/slide5.xml" Id="Rf5e450665a0f4943" /><Relationship Type="http://schemas.openxmlformats.org/officeDocument/2006/relationships/slide" Target="/ppt/slides/slide6.xml" Id="Rc6723962e9944f49" /><Relationship Type="http://schemas.openxmlformats.org/officeDocument/2006/relationships/slide" Target="/ppt/slides/slide7.xml" Id="R8dc2116a9c0a43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3ae813e7b24a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67358e2b54f17" /><Relationship Type="http://schemas.openxmlformats.org/officeDocument/2006/relationships/theme" Target="/ppt/slideMasters/theme/theme1.xml" Id="Rdf816e7c06ec49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e67358e2b54f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f501dc19844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8332169514b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9a5e0f2f14d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a3cd88f7543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41261a67f41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7c413f7e148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d0f8b270240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ADARIS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ADARIS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3 869 680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47 743 499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48 618 132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MØLSTER RAGNHILD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brg@brg.no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982 529 204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