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6b732d93aa43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2ecf6255934fd3"/>
  </p:sldMasterIdLst>
  <p:sldIdLst>
    <p:sldId xmlns:r="http://schemas.openxmlformats.org/officeDocument/2006/relationships" id="256" r:id="R6200a3dd1c7d4d10"/>
    <p:sldId xmlns:r="http://schemas.openxmlformats.org/officeDocument/2006/relationships" id="257" r:id="R44d31b9145f5468a"/>
    <p:sldId xmlns:r="http://schemas.openxmlformats.org/officeDocument/2006/relationships" id="258" r:id="R535e942130c74a21"/>
    <p:sldId xmlns:r="http://schemas.openxmlformats.org/officeDocument/2006/relationships" id="259" r:id="R3e9f71a3d35c4e49"/>
    <p:sldId xmlns:r="http://schemas.openxmlformats.org/officeDocument/2006/relationships" id="260" r:id="Rc0ae427848e74b22"/>
    <p:sldId xmlns:r="http://schemas.openxmlformats.org/officeDocument/2006/relationships" id="261" r:id="R52fe071451ef4a7e"/>
    <p:sldId xmlns:r="http://schemas.openxmlformats.org/officeDocument/2006/relationships" id="262" r:id="R2dbb1c74766d40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ecf6255934fd3" /><Relationship Type="http://schemas.openxmlformats.org/officeDocument/2006/relationships/slide" Target="/ppt/slides/slide1.xml" Id="R6200a3dd1c7d4d10" /><Relationship Type="http://schemas.openxmlformats.org/officeDocument/2006/relationships/slide" Target="/ppt/slides/slide2.xml" Id="R44d31b9145f5468a" /><Relationship Type="http://schemas.openxmlformats.org/officeDocument/2006/relationships/slide" Target="/ppt/slides/slide3.xml" Id="R535e942130c74a21" /><Relationship Type="http://schemas.openxmlformats.org/officeDocument/2006/relationships/slide" Target="/ppt/slides/slide4.xml" Id="R3e9f71a3d35c4e49" /><Relationship Type="http://schemas.openxmlformats.org/officeDocument/2006/relationships/slide" Target="/ppt/slides/slide5.xml" Id="Rc0ae427848e74b22" /><Relationship Type="http://schemas.openxmlformats.org/officeDocument/2006/relationships/slide" Target="/ppt/slides/slide6.xml" Id="R52fe071451ef4a7e" /><Relationship Type="http://schemas.openxmlformats.org/officeDocument/2006/relationships/slide" Target="/ppt/slides/slide7.xml" Id="R2dbb1c74766d40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83637bf3a4d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a3268286f4e9a" /><Relationship Type="http://schemas.openxmlformats.org/officeDocument/2006/relationships/theme" Target="/ppt/slideMasters/theme/theme1.xml" Id="R0025f0bfa4c347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2a3268286f4e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f48ed76ad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970ea4bd7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3901dbbb948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34864787b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becb8724743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d618879254e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712e3f7dd46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ØKONOMI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ØKONOMI CONSULT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12 825 240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2 107 869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6 753 073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TRYGVE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TDS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TP-INVEST AS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982 597 560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