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935b53c9d24d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3f4f2d1df446a9"/>
  </p:sldMasterIdLst>
  <p:sldIdLst>
    <p:sldId xmlns:r="http://schemas.openxmlformats.org/officeDocument/2006/relationships" id="256" r:id="R22c3e8832d27451d"/>
    <p:sldId xmlns:r="http://schemas.openxmlformats.org/officeDocument/2006/relationships" id="257" r:id="R5a256bcbda2c42ba"/>
    <p:sldId xmlns:r="http://schemas.openxmlformats.org/officeDocument/2006/relationships" id="258" r:id="R54281087578b42e5"/>
    <p:sldId xmlns:r="http://schemas.openxmlformats.org/officeDocument/2006/relationships" id="259" r:id="R7b3568daf96a4c06"/>
    <p:sldId xmlns:r="http://schemas.openxmlformats.org/officeDocument/2006/relationships" id="260" r:id="Rd41e031178fb4f71"/>
    <p:sldId xmlns:r="http://schemas.openxmlformats.org/officeDocument/2006/relationships" id="261" r:id="R08d4965dcaef43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3f4f2d1df446a9" /><Relationship Type="http://schemas.openxmlformats.org/officeDocument/2006/relationships/slide" Target="/ppt/slides/slide1.xml" Id="R22c3e8832d27451d" /><Relationship Type="http://schemas.openxmlformats.org/officeDocument/2006/relationships/slide" Target="/ppt/slides/slide2.xml" Id="R5a256bcbda2c42ba" /><Relationship Type="http://schemas.openxmlformats.org/officeDocument/2006/relationships/slide" Target="/ppt/slides/slide3.xml" Id="R54281087578b42e5" /><Relationship Type="http://schemas.openxmlformats.org/officeDocument/2006/relationships/slide" Target="/ppt/slides/slide4.xml" Id="R7b3568daf96a4c06" /><Relationship Type="http://schemas.openxmlformats.org/officeDocument/2006/relationships/slide" Target="/ppt/slides/slide5.xml" Id="Rd41e031178fb4f71" /><Relationship Type="http://schemas.openxmlformats.org/officeDocument/2006/relationships/slide" Target="/ppt/slides/slide6.xml" Id="R08d4965dcaef43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7c45010e7349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4d70faf444adf" /><Relationship Type="http://schemas.openxmlformats.org/officeDocument/2006/relationships/theme" Target="/ppt/slideMasters/theme/theme1.xml" Id="R26cb5587891c41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f4d70faf444a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277be558d41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400a82ab64f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11e34399147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e8b09a77c42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bb668056a41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b95a1648042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CREO - FORBUNDET FOR KUNST OG KULTUR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CREO - FORBUNDET FOR KUNST OG KULTUR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72 760 431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−1 106 001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12 277 863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49 759 401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22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post@creokultur.no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www.creokultur.no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982 708 257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- FORBUNDET FOR KUNST OG KULTUR</a:t>
            </a:r>
          </a:p>
        </p:txBody>
      </p:sp>
    </p:spTree>
  </p:cSld>
  <p:clrMapOvr>
    <a:masterClrMapping xmlns:a="http://schemas.openxmlformats.org/drawingml/2006/main"/>
  </p:clrMapOvr>
</p:sld>
</file>