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e6a1f5b3c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01ac943b940cf"/>
  </p:sldMasterIdLst>
  <p:sldIdLst>
    <p:sldId xmlns:r="http://schemas.openxmlformats.org/officeDocument/2006/relationships" id="256" r:id="Rec6106b93c8a43cb"/>
    <p:sldId xmlns:r="http://schemas.openxmlformats.org/officeDocument/2006/relationships" id="257" r:id="Rea042d4c2ba64795"/>
    <p:sldId xmlns:r="http://schemas.openxmlformats.org/officeDocument/2006/relationships" id="258" r:id="R6e15809207e34506"/>
    <p:sldId xmlns:r="http://schemas.openxmlformats.org/officeDocument/2006/relationships" id="259" r:id="R6e49d13cf514406c"/>
    <p:sldId xmlns:r="http://schemas.openxmlformats.org/officeDocument/2006/relationships" id="260" r:id="R657ee5fca40f48bf"/>
    <p:sldId xmlns:r="http://schemas.openxmlformats.org/officeDocument/2006/relationships" id="261" r:id="R1e73f9d32953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01ac943b940cf" /><Relationship Type="http://schemas.openxmlformats.org/officeDocument/2006/relationships/slide" Target="/ppt/slides/slide1.xml" Id="Rec6106b93c8a43cb" /><Relationship Type="http://schemas.openxmlformats.org/officeDocument/2006/relationships/slide" Target="/ppt/slides/slide2.xml" Id="Rea042d4c2ba64795" /><Relationship Type="http://schemas.openxmlformats.org/officeDocument/2006/relationships/slide" Target="/ppt/slides/slide3.xml" Id="R6e15809207e34506" /><Relationship Type="http://schemas.openxmlformats.org/officeDocument/2006/relationships/slide" Target="/ppt/slides/slide4.xml" Id="R6e49d13cf514406c" /><Relationship Type="http://schemas.openxmlformats.org/officeDocument/2006/relationships/slide" Target="/ppt/slides/slide5.xml" Id="R657ee5fca40f48bf" /><Relationship Type="http://schemas.openxmlformats.org/officeDocument/2006/relationships/slide" Target="/ppt/slides/slide6.xml" Id="R1e73f9d32953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0623968fe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b51e69ba0495e" /><Relationship Type="http://schemas.openxmlformats.org/officeDocument/2006/relationships/theme" Target="/ppt/slideMasters/theme/theme1.xml" Id="Rfe2ae77b22c6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b51e69ba0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3550c298c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30c85c07d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125a9fb0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a7d1c9490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3875f8cc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e6e1347f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