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85e0b24e7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3c0d1e85e460c"/>
  </p:sldMasterIdLst>
  <p:sldIdLst>
    <p:sldId xmlns:r="http://schemas.openxmlformats.org/officeDocument/2006/relationships" id="256" r:id="R4cdcabb02af744ff"/>
    <p:sldId xmlns:r="http://schemas.openxmlformats.org/officeDocument/2006/relationships" id="257" r:id="Rf51b639079a34b5f"/>
    <p:sldId xmlns:r="http://schemas.openxmlformats.org/officeDocument/2006/relationships" id="258" r:id="R51a68349662f4413"/>
    <p:sldId xmlns:r="http://schemas.openxmlformats.org/officeDocument/2006/relationships" id="259" r:id="R21721b1434824d07"/>
    <p:sldId xmlns:r="http://schemas.openxmlformats.org/officeDocument/2006/relationships" id="260" r:id="Rab6bacdbe46946f0"/>
    <p:sldId xmlns:r="http://schemas.openxmlformats.org/officeDocument/2006/relationships" id="261" r:id="R69fe42589fe54a56"/>
    <p:sldId xmlns:r="http://schemas.openxmlformats.org/officeDocument/2006/relationships" id="262" r:id="R42109fa328ae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3c0d1e85e460c" /><Relationship Type="http://schemas.openxmlformats.org/officeDocument/2006/relationships/slide" Target="/ppt/slides/slide1.xml" Id="R4cdcabb02af744ff" /><Relationship Type="http://schemas.openxmlformats.org/officeDocument/2006/relationships/slide" Target="/ppt/slides/slide2.xml" Id="Rf51b639079a34b5f" /><Relationship Type="http://schemas.openxmlformats.org/officeDocument/2006/relationships/slide" Target="/ppt/slides/slide3.xml" Id="R51a68349662f4413" /><Relationship Type="http://schemas.openxmlformats.org/officeDocument/2006/relationships/slide" Target="/ppt/slides/slide4.xml" Id="R21721b1434824d07" /><Relationship Type="http://schemas.openxmlformats.org/officeDocument/2006/relationships/slide" Target="/ppt/slides/slide5.xml" Id="Rab6bacdbe46946f0" /><Relationship Type="http://schemas.openxmlformats.org/officeDocument/2006/relationships/slide" Target="/ppt/slides/slide6.xml" Id="R69fe42589fe54a56" /><Relationship Type="http://schemas.openxmlformats.org/officeDocument/2006/relationships/slide" Target="/ppt/slides/slide7.xml" Id="R42109fa328ae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e730c334c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903480c34e87" /><Relationship Type="http://schemas.openxmlformats.org/officeDocument/2006/relationships/theme" Target="/ppt/slideMasters/theme/theme1.xml" Id="Rcc680c3a390a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9903480c3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2928bf13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372de54c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155e8fb7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e45bb4a0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620a56d8f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b10644bfb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3868268d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711 760 861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746 851 514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THON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JOMMA AS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982 733 111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HATHON HOLDING AS</a:t>
            </a:r>
          </a:p>
        </p:txBody>
      </p:sp>
    </p:spTree>
  </p:cSld>
  <p:clrMapOvr>
    <a:masterClrMapping xmlns:a="http://schemas.openxmlformats.org/drawingml/2006/main"/>
  </p:clrMapOvr>
</p:sld>
</file>