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a52b9bd6f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ce99cf4414420"/>
  </p:sldMasterIdLst>
  <p:sldIdLst>
    <p:sldId xmlns:r="http://schemas.openxmlformats.org/officeDocument/2006/relationships" id="256" r:id="R1056d97e66584f16"/>
    <p:sldId xmlns:r="http://schemas.openxmlformats.org/officeDocument/2006/relationships" id="257" r:id="R9b862d527e434429"/>
    <p:sldId xmlns:r="http://schemas.openxmlformats.org/officeDocument/2006/relationships" id="258" r:id="Rae3ba065538c4d01"/>
    <p:sldId xmlns:r="http://schemas.openxmlformats.org/officeDocument/2006/relationships" id="259" r:id="R05579477419d4cc7"/>
    <p:sldId xmlns:r="http://schemas.openxmlformats.org/officeDocument/2006/relationships" id="260" r:id="R5c92697d4295493f"/>
    <p:sldId xmlns:r="http://schemas.openxmlformats.org/officeDocument/2006/relationships" id="261" r:id="R9f33c20ef1284c0f"/>
    <p:sldId xmlns:r="http://schemas.openxmlformats.org/officeDocument/2006/relationships" id="262" r:id="R0d27a1397bac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ce99cf4414420" /><Relationship Type="http://schemas.openxmlformats.org/officeDocument/2006/relationships/slide" Target="/ppt/slides/slide1.xml" Id="R1056d97e66584f16" /><Relationship Type="http://schemas.openxmlformats.org/officeDocument/2006/relationships/slide" Target="/ppt/slides/slide2.xml" Id="R9b862d527e434429" /><Relationship Type="http://schemas.openxmlformats.org/officeDocument/2006/relationships/slide" Target="/ppt/slides/slide3.xml" Id="Rae3ba065538c4d01" /><Relationship Type="http://schemas.openxmlformats.org/officeDocument/2006/relationships/slide" Target="/ppt/slides/slide4.xml" Id="R05579477419d4cc7" /><Relationship Type="http://schemas.openxmlformats.org/officeDocument/2006/relationships/slide" Target="/ppt/slides/slide5.xml" Id="R5c92697d4295493f" /><Relationship Type="http://schemas.openxmlformats.org/officeDocument/2006/relationships/slide" Target="/ppt/slides/slide6.xml" Id="R9f33c20ef1284c0f" /><Relationship Type="http://schemas.openxmlformats.org/officeDocument/2006/relationships/slide" Target="/ppt/slides/slide7.xml" Id="R0d27a1397bac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cc92f9fe8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c92dd6b91431a" /><Relationship Type="http://schemas.openxmlformats.org/officeDocument/2006/relationships/theme" Target="/ppt/slideMasters/theme/theme1.xml" Id="R94be1f11cfa1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c92dd6b91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bb749c315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5aa83190f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f1ed4c926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6daa42b6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3c8b1442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a728a5abf4b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3c888c51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