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d4a968c0e84d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93cec8ca1b46be"/>
  </p:sldMasterIdLst>
  <p:sldIdLst>
    <p:sldId xmlns:r="http://schemas.openxmlformats.org/officeDocument/2006/relationships" id="256" r:id="Rd4d57add018e4a28"/>
    <p:sldId xmlns:r="http://schemas.openxmlformats.org/officeDocument/2006/relationships" id="257" r:id="Race3e048d1c74b88"/>
    <p:sldId xmlns:r="http://schemas.openxmlformats.org/officeDocument/2006/relationships" id="258" r:id="R34de0c862e9349e4"/>
    <p:sldId xmlns:r="http://schemas.openxmlformats.org/officeDocument/2006/relationships" id="259" r:id="R10396a6e6a104148"/>
    <p:sldId xmlns:r="http://schemas.openxmlformats.org/officeDocument/2006/relationships" id="260" r:id="Rfe351ae1e6394ade"/>
    <p:sldId xmlns:r="http://schemas.openxmlformats.org/officeDocument/2006/relationships" id="261" r:id="Rf0cf470c30134874"/>
    <p:sldId xmlns:r="http://schemas.openxmlformats.org/officeDocument/2006/relationships" id="262" r:id="R0d9582937d1449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3cec8ca1b46be" /><Relationship Type="http://schemas.openxmlformats.org/officeDocument/2006/relationships/slide" Target="/ppt/slides/slide1.xml" Id="Rd4d57add018e4a28" /><Relationship Type="http://schemas.openxmlformats.org/officeDocument/2006/relationships/slide" Target="/ppt/slides/slide2.xml" Id="Race3e048d1c74b88" /><Relationship Type="http://schemas.openxmlformats.org/officeDocument/2006/relationships/slide" Target="/ppt/slides/slide3.xml" Id="R34de0c862e9349e4" /><Relationship Type="http://schemas.openxmlformats.org/officeDocument/2006/relationships/slide" Target="/ppt/slides/slide4.xml" Id="R10396a6e6a104148" /><Relationship Type="http://schemas.openxmlformats.org/officeDocument/2006/relationships/slide" Target="/ppt/slides/slide5.xml" Id="Rfe351ae1e6394ade" /><Relationship Type="http://schemas.openxmlformats.org/officeDocument/2006/relationships/slide" Target="/ppt/slides/slide6.xml" Id="Rf0cf470c30134874" /><Relationship Type="http://schemas.openxmlformats.org/officeDocument/2006/relationships/slide" Target="/ppt/slides/slide7.xml" Id="R0d9582937d1449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319be5a234f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95b50228d4ca9" /><Relationship Type="http://schemas.openxmlformats.org/officeDocument/2006/relationships/theme" Target="/ppt/slideMasters/theme/theme1.xml" Id="R904c58c1889742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95b50228d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00216a427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bd069020247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8bf5c09b9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e9c82b598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6798f58f841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8331b5bb941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39476888f40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SALTEN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SALTEN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SALTEN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SALTEN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SALTEN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SALTEN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23 286 573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1 827 245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1 270 030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4 258 953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10 381 556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SALTEN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LISBET HILDE KARLSEN  –  39,1 %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EIOLF FRODE STEINVIK  –  36,1 %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IMA HOLDING AS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OVE ASPMO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SALTEN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Sjøgata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50 08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post.salten@okoraad.no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SALTEN AS</a:t>
            </a:r>
          </a:p>
        </p:txBody>
      </p:sp>
    </p:spTree>
  </p:cSld>
  <p:clrMapOvr>
    <a:masterClrMapping xmlns:a="http://schemas.openxmlformats.org/drawingml/2006/main"/>
  </p:clrMapOvr>
</p:sld>
</file>