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2355c68e2f43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a35bc9623c4f07"/>
  </p:sldMasterIdLst>
  <p:sldIdLst>
    <p:sldId xmlns:r="http://schemas.openxmlformats.org/officeDocument/2006/relationships" id="256" r:id="Rf17b0cb862de437d"/>
    <p:sldId xmlns:r="http://schemas.openxmlformats.org/officeDocument/2006/relationships" id="257" r:id="Ra7076c7e248e4d27"/>
    <p:sldId xmlns:r="http://schemas.openxmlformats.org/officeDocument/2006/relationships" id="258" r:id="Rc5d03f537728491a"/>
    <p:sldId xmlns:r="http://schemas.openxmlformats.org/officeDocument/2006/relationships" id="259" r:id="R6aa86e5b8ac240a8"/>
    <p:sldId xmlns:r="http://schemas.openxmlformats.org/officeDocument/2006/relationships" id="260" r:id="R7aa761619da8402a"/>
    <p:sldId xmlns:r="http://schemas.openxmlformats.org/officeDocument/2006/relationships" id="261" r:id="Rfedeb36529b84730"/>
    <p:sldId xmlns:r="http://schemas.openxmlformats.org/officeDocument/2006/relationships" id="262" r:id="R359069f9465b46a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35bc9623c4f07" /><Relationship Type="http://schemas.openxmlformats.org/officeDocument/2006/relationships/slide" Target="/ppt/slides/slide1.xml" Id="Rf17b0cb862de437d" /><Relationship Type="http://schemas.openxmlformats.org/officeDocument/2006/relationships/slide" Target="/ppt/slides/slide2.xml" Id="Ra7076c7e248e4d27" /><Relationship Type="http://schemas.openxmlformats.org/officeDocument/2006/relationships/slide" Target="/ppt/slides/slide3.xml" Id="Rc5d03f537728491a" /><Relationship Type="http://schemas.openxmlformats.org/officeDocument/2006/relationships/slide" Target="/ppt/slides/slide4.xml" Id="R6aa86e5b8ac240a8" /><Relationship Type="http://schemas.openxmlformats.org/officeDocument/2006/relationships/slide" Target="/ppt/slides/slide5.xml" Id="R7aa761619da8402a" /><Relationship Type="http://schemas.openxmlformats.org/officeDocument/2006/relationships/slide" Target="/ppt/slides/slide6.xml" Id="Rfedeb36529b84730" /><Relationship Type="http://schemas.openxmlformats.org/officeDocument/2006/relationships/slide" Target="/ppt/slides/slide7.xml" Id="R359069f9465b46a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91a08392b946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f105cfd324290" /><Relationship Type="http://schemas.openxmlformats.org/officeDocument/2006/relationships/theme" Target="/ppt/slideMasters/theme/theme1.xml" Id="R3b65e71034f04c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4f105cfd3242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657af7011f4f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57d3a10274d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f358c32d4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bbe72586434e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6a5916cbff47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2795135db422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b34bdd2e244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ØSTLANDSKE REVISORER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ØSTLANDSKE REVISORER AS ble etablert [år] og holder til i Hokksund.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17 090 378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7 559 322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6 056 095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502 728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11 452 016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 INVEST OG EIENDOM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SØLVPOSTEN INVEST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 INVEST AS  –  19,8 %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KRISLO HOLDING AS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HAARE TERJE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KALBERG ANDREAS  –  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Vestre Nøstegate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3300 Hokksund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75 52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982 743 966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ØSTLANDSKE REVISORER AS</a:t>
            </a:r>
          </a:p>
        </p:txBody>
      </p:sp>
    </p:spTree>
  </p:cSld>
  <p:clrMapOvr>
    <a:masterClrMapping xmlns:a="http://schemas.openxmlformats.org/drawingml/2006/main"/>
  </p:clrMapOvr>
</p:sld>
</file>