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452823779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16e60afaa4b34"/>
  </p:sldMasterIdLst>
  <p:sldIdLst>
    <p:sldId xmlns:r="http://schemas.openxmlformats.org/officeDocument/2006/relationships" id="256" r:id="Re88405277f424a7b"/>
    <p:sldId xmlns:r="http://schemas.openxmlformats.org/officeDocument/2006/relationships" id="257" r:id="R77b1e385b0d44d3f"/>
    <p:sldId xmlns:r="http://schemas.openxmlformats.org/officeDocument/2006/relationships" id="258" r:id="R3cb0c9bb6c8e4be3"/>
    <p:sldId xmlns:r="http://schemas.openxmlformats.org/officeDocument/2006/relationships" id="259" r:id="Rae3e0c6bbd554a27"/>
    <p:sldId xmlns:r="http://schemas.openxmlformats.org/officeDocument/2006/relationships" id="260" r:id="R7d4f08c3244d48d6"/>
    <p:sldId xmlns:r="http://schemas.openxmlformats.org/officeDocument/2006/relationships" id="261" r:id="R761ce42428ef4b8b"/>
    <p:sldId xmlns:r="http://schemas.openxmlformats.org/officeDocument/2006/relationships" id="262" r:id="R5df2be482168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16e60afaa4b34" /><Relationship Type="http://schemas.openxmlformats.org/officeDocument/2006/relationships/slide" Target="/ppt/slides/slide1.xml" Id="Re88405277f424a7b" /><Relationship Type="http://schemas.openxmlformats.org/officeDocument/2006/relationships/slide" Target="/ppt/slides/slide2.xml" Id="R77b1e385b0d44d3f" /><Relationship Type="http://schemas.openxmlformats.org/officeDocument/2006/relationships/slide" Target="/ppt/slides/slide3.xml" Id="R3cb0c9bb6c8e4be3" /><Relationship Type="http://schemas.openxmlformats.org/officeDocument/2006/relationships/slide" Target="/ppt/slides/slide4.xml" Id="Rae3e0c6bbd554a27" /><Relationship Type="http://schemas.openxmlformats.org/officeDocument/2006/relationships/slide" Target="/ppt/slides/slide5.xml" Id="R7d4f08c3244d48d6" /><Relationship Type="http://schemas.openxmlformats.org/officeDocument/2006/relationships/slide" Target="/ppt/slides/slide6.xml" Id="R761ce42428ef4b8b" /><Relationship Type="http://schemas.openxmlformats.org/officeDocument/2006/relationships/slide" Target="/ppt/slides/slide7.xml" Id="R5df2be482168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e5ba1a214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a8b20d5749fa" /><Relationship Type="http://schemas.openxmlformats.org/officeDocument/2006/relationships/theme" Target="/ppt/slideMasters/theme/theme1.xml" Id="R3050c04906f7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3a8b20d57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89c4ab71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e63fce1b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719d4bb8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8d914c4f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4fb45064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ffd79a3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ac093aa8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