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f7df7c7f3247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49ccbc9db74a25"/>
  </p:sldMasterIdLst>
  <p:sldIdLst>
    <p:sldId xmlns:r="http://schemas.openxmlformats.org/officeDocument/2006/relationships" id="256" r:id="Ra236d53b13d8406e"/>
    <p:sldId xmlns:r="http://schemas.openxmlformats.org/officeDocument/2006/relationships" id="257" r:id="Rc2839eb1977f402c"/>
    <p:sldId xmlns:r="http://schemas.openxmlformats.org/officeDocument/2006/relationships" id="258" r:id="R2d4484c9886c4459"/>
    <p:sldId xmlns:r="http://schemas.openxmlformats.org/officeDocument/2006/relationships" id="259" r:id="R0b06a901ad5e47a4"/>
    <p:sldId xmlns:r="http://schemas.openxmlformats.org/officeDocument/2006/relationships" id="260" r:id="Rce3c964e47da42ce"/>
    <p:sldId xmlns:r="http://schemas.openxmlformats.org/officeDocument/2006/relationships" id="261" r:id="Rc6be2e70c89b45e4"/>
    <p:sldId xmlns:r="http://schemas.openxmlformats.org/officeDocument/2006/relationships" id="262" r:id="Rc779f46490fe48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49ccbc9db74a25" /><Relationship Type="http://schemas.openxmlformats.org/officeDocument/2006/relationships/slide" Target="/ppt/slides/slide1.xml" Id="Ra236d53b13d8406e" /><Relationship Type="http://schemas.openxmlformats.org/officeDocument/2006/relationships/slide" Target="/ppt/slides/slide2.xml" Id="Rc2839eb1977f402c" /><Relationship Type="http://schemas.openxmlformats.org/officeDocument/2006/relationships/slide" Target="/ppt/slides/slide3.xml" Id="R2d4484c9886c4459" /><Relationship Type="http://schemas.openxmlformats.org/officeDocument/2006/relationships/slide" Target="/ppt/slides/slide4.xml" Id="R0b06a901ad5e47a4" /><Relationship Type="http://schemas.openxmlformats.org/officeDocument/2006/relationships/slide" Target="/ppt/slides/slide5.xml" Id="Rce3c964e47da42ce" /><Relationship Type="http://schemas.openxmlformats.org/officeDocument/2006/relationships/slide" Target="/ppt/slides/slide6.xml" Id="Rc6be2e70c89b45e4" /><Relationship Type="http://schemas.openxmlformats.org/officeDocument/2006/relationships/slide" Target="/ppt/slides/slide7.xml" Id="Rc779f46490fe48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0e46cb1b8347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2394d4b1c24e36" /><Relationship Type="http://schemas.openxmlformats.org/officeDocument/2006/relationships/theme" Target="/ppt/slideMasters/theme/theme1.xml" Id="R65b40941478746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2394d4b1c24e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3e0a4652941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9e8427e004b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7eb9bedfb41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1ef664846f4d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8629b6edc242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a4414c4ef43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c120dba5b4f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VEGA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 REGNSKAP AS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3 129 968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45 798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741 108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1 566 762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TIGERLINE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Erling Dieset, Fasansvingen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1348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kontakt@vegaregnskap.no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982 774 055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 REGNSKAP AS</a:t>
            </a:r>
          </a:p>
        </p:txBody>
      </p:sp>
    </p:spTree>
  </p:cSld>
  <p:clrMapOvr>
    <a:masterClrMapping xmlns:a="http://schemas.openxmlformats.org/drawingml/2006/main"/>
  </p:clrMapOvr>
</p:sld>
</file>