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a6cf1de19245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929a91f0664591"/>
  </p:sldMasterIdLst>
  <p:sldIdLst>
    <p:sldId xmlns:r="http://schemas.openxmlformats.org/officeDocument/2006/relationships" id="256" r:id="R266c2f49ba854eb3"/>
    <p:sldId xmlns:r="http://schemas.openxmlformats.org/officeDocument/2006/relationships" id="257" r:id="Rb454ab5e0b90464b"/>
    <p:sldId xmlns:r="http://schemas.openxmlformats.org/officeDocument/2006/relationships" id="258" r:id="R528761bcc7144020"/>
    <p:sldId xmlns:r="http://schemas.openxmlformats.org/officeDocument/2006/relationships" id="259" r:id="Rc9c89a7e1239495e"/>
    <p:sldId xmlns:r="http://schemas.openxmlformats.org/officeDocument/2006/relationships" id="260" r:id="R161e2aafc840467f"/>
    <p:sldId xmlns:r="http://schemas.openxmlformats.org/officeDocument/2006/relationships" id="261" r:id="R9297f1c341f6463c"/>
    <p:sldId xmlns:r="http://schemas.openxmlformats.org/officeDocument/2006/relationships" id="262" r:id="R14e642c08b5340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29a91f0664591" /><Relationship Type="http://schemas.openxmlformats.org/officeDocument/2006/relationships/slide" Target="/ppt/slides/slide1.xml" Id="R266c2f49ba854eb3" /><Relationship Type="http://schemas.openxmlformats.org/officeDocument/2006/relationships/slide" Target="/ppt/slides/slide2.xml" Id="Rb454ab5e0b90464b" /><Relationship Type="http://schemas.openxmlformats.org/officeDocument/2006/relationships/slide" Target="/ppt/slides/slide3.xml" Id="R528761bcc7144020" /><Relationship Type="http://schemas.openxmlformats.org/officeDocument/2006/relationships/slide" Target="/ppt/slides/slide4.xml" Id="Rc9c89a7e1239495e" /><Relationship Type="http://schemas.openxmlformats.org/officeDocument/2006/relationships/slide" Target="/ppt/slides/slide5.xml" Id="R161e2aafc840467f" /><Relationship Type="http://schemas.openxmlformats.org/officeDocument/2006/relationships/slide" Target="/ppt/slides/slide6.xml" Id="R9297f1c341f6463c" /><Relationship Type="http://schemas.openxmlformats.org/officeDocument/2006/relationships/slide" Target="/ppt/slides/slide7.xml" Id="R14e642c08b5340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2abd7c4ffb4b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e33f8af2c4ae4" /><Relationship Type="http://schemas.openxmlformats.org/officeDocument/2006/relationships/theme" Target="/ppt/slideMasters/theme/theme1.xml" Id="R5f371dfd785448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6e33f8af2c4a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2d308872d44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0aa9f8d2041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6584d357047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2b5c0816643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58fd3ca5d46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61640958049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3372d44c547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IVAR LØGE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LØGE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−3 917 237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146 526 318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1 130 309 774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1 267 139 826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LØGE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Stangåsveien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71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982 775 183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