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54f50b184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c5dde3ff14b61"/>
  </p:sldMasterIdLst>
  <p:sldIdLst>
    <p:sldId xmlns:r="http://schemas.openxmlformats.org/officeDocument/2006/relationships" id="256" r:id="R95d19993a376421d"/>
    <p:sldId xmlns:r="http://schemas.openxmlformats.org/officeDocument/2006/relationships" id="257" r:id="R22c1a7f2333c45f0"/>
    <p:sldId xmlns:r="http://schemas.openxmlformats.org/officeDocument/2006/relationships" id="258" r:id="R544664d732384d28"/>
    <p:sldId xmlns:r="http://schemas.openxmlformats.org/officeDocument/2006/relationships" id="259" r:id="R10a1395b93164fa2"/>
    <p:sldId xmlns:r="http://schemas.openxmlformats.org/officeDocument/2006/relationships" id="260" r:id="R8b6ba7335e3e445e"/>
    <p:sldId xmlns:r="http://schemas.openxmlformats.org/officeDocument/2006/relationships" id="261" r:id="R49defa5dd57b4f64"/>
    <p:sldId xmlns:r="http://schemas.openxmlformats.org/officeDocument/2006/relationships" id="262" r:id="R6c244aab07c54c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c5dde3ff14b61" /><Relationship Type="http://schemas.openxmlformats.org/officeDocument/2006/relationships/slide" Target="/ppt/slides/slide1.xml" Id="R95d19993a376421d" /><Relationship Type="http://schemas.openxmlformats.org/officeDocument/2006/relationships/slide" Target="/ppt/slides/slide2.xml" Id="R22c1a7f2333c45f0" /><Relationship Type="http://schemas.openxmlformats.org/officeDocument/2006/relationships/slide" Target="/ppt/slides/slide3.xml" Id="R544664d732384d28" /><Relationship Type="http://schemas.openxmlformats.org/officeDocument/2006/relationships/slide" Target="/ppt/slides/slide4.xml" Id="R10a1395b93164fa2" /><Relationship Type="http://schemas.openxmlformats.org/officeDocument/2006/relationships/slide" Target="/ppt/slides/slide5.xml" Id="R8b6ba7335e3e445e" /><Relationship Type="http://schemas.openxmlformats.org/officeDocument/2006/relationships/slide" Target="/ppt/slides/slide6.xml" Id="R49defa5dd57b4f64" /><Relationship Type="http://schemas.openxmlformats.org/officeDocument/2006/relationships/slide" Target="/ppt/slides/slide7.xml" Id="R6c244aab07c54c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c8b54408a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fd37f2bb44491" /><Relationship Type="http://schemas.openxmlformats.org/officeDocument/2006/relationships/theme" Target="/ppt/slideMasters/theme/theme1.xml" Id="R4307cd746e2d46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fd37f2bb4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21a5e89b045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8751fec1b49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a9cfa8860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283f11c7f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c79db8592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ba0be7f104d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d675b3bc944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17 311 873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25 743 504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TROND ERLEND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43 80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982 783 968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