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d73edbdbad41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ddf353d73940b2"/>
  </p:sldMasterIdLst>
  <p:sldIdLst>
    <p:sldId xmlns:r="http://schemas.openxmlformats.org/officeDocument/2006/relationships" id="256" r:id="R67a1b5b7f4c14cc4"/>
    <p:sldId xmlns:r="http://schemas.openxmlformats.org/officeDocument/2006/relationships" id="257" r:id="R787d7d8077fb465f"/>
    <p:sldId xmlns:r="http://schemas.openxmlformats.org/officeDocument/2006/relationships" id="258" r:id="R4eb53bc7601248b9"/>
    <p:sldId xmlns:r="http://schemas.openxmlformats.org/officeDocument/2006/relationships" id="259" r:id="R250fc1dda3d74520"/>
    <p:sldId xmlns:r="http://schemas.openxmlformats.org/officeDocument/2006/relationships" id="260" r:id="R57527ff3c8a64d53"/>
    <p:sldId xmlns:r="http://schemas.openxmlformats.org/officeDocument/2006/relationships" id="261" r:id="R9069768a8f5b48e3"/>
    <p:sldId xmlns:r="http://schemas.openxmlformats.org/officeDocument/2006/relationships" id="262" r:id="R94bd3aecd0bf48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ddf353d73940b2" /><Relationship Type="http://schemas.openxmlformats.org/officeDocument/2006/relationships/slide" Target="/ppt/slides/slide1.xml" Id="R67a1b5b7f4c14cc4" /><Relationship Type="http://schemas.openxmlformats.org/officeDocument/2006/relationships/slide" Target="/ppt/slides/slide2.xml" Id="R787d7d8077fb465f" /><Relationship Type="http://schemas.openxmlformats.org/officeDocument/2006/relationships/slide" Target="/ppt/slides/slide3.xml" Id="R4eb53bc7601248b9" /><Relationship Type="http://schemas.openxmlformats.org/officeDocument/2006/relationships/slide" Target="/ppt/slides/slide4.xml" Id="R250fc1dda3d74520" /><Relationship Type="http://schemas.openxmlformats.org/officeDocument/2006/relationships/slide" Target="/ppt/slides/slide5.xml" Id="R57527ff3c8a64d53" /><Relationship Type="http://schemas.openxmlformats.org/officeDocument/2006/relationships/slide" Target="/ppt/slides/slide6.xml" Id="R9069768a8f5b48e3" /><Relationship Type="http://schemas.openxmlformats.org/officeDocument/2006/relationships/slide" Target="/ppt/slides/slide7.xml" Id="R94bd3aecd0bf48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30b01ef764a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cc1122e1b40b9" /><Relationship Type="http://schemas.openxmlformats.org/officeDocument/2006/relationships/theme" Target="/ppt/slideMasters/theme/theme1.xml" Id="Rca3ce9d111f44d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6cc1122e1b40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db4f65f6a45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a914570094d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02fb8b0694e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93e5253cd40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85642ab6d42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f5ce7d88c47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db9305fc641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STEINERUD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STEINERUD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4 298 857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114 463 629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352 948 590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RYGH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VICTORIA RYGH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VIDAR RYGH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982 784 425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STEINERUD AS</a:t>
            </a:r>
          </a:p>
        </p:txBody>
      </p:sp>
    </p:spTree>
  </p:cSld>
  <p:clrMapOvr>
    <a:masterClrMapping xmlns:a="http://schemas.openxmlformats.org/drawingml/2006/main"/>
  </p:clrMapOvr>
</p:sld>
</file>