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5aaa985a3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089dc669a428f"/>
  </p:sldMasterIdLst>
  <p:sldIdLst>
    <p:sldId xmlns:r="http://schemas.openxmlformats.org/officeDocument/2006/relationships" id="256" r:id="Re4f0b658b6c84f33"/>
    <p:sldId xmlns:r="http://schemas.openxmlformats.org/officeDocument/2006/relationships" id="257" r:id="R74ab2c044e304ce1"/>
    <p:sldId xmlns:r="http://schemas.openxmlformats.org/officeDocument/2006/relationships" id="258" r:id="R0d3ab30870824ac3"/>
    <p:sldId xmlns:r="http://schemas.openxmlformats.org/officeDocument/2006/relationships" id="259" r:id="Rc58baba4170245fc"/>
    <p:sldId xmlns:r="http://schemas.openxmlformats.org/officeDocument/2006/relationships" id="260" r:id="R27148eaf3af643d7"/>
    <p:sldId xmlns:r="http://schemas.openxmlformats.org/officeDocument/2006/relationships" id="261" r:id="R906a0a6eb41544cd"/>
    <p:sldId xmlns:r="http://schemas.openxmlformats.org/officeDocument/2006/relationships" id="262" r:id="Ra980c724d165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089dc669a428f" /><Relationship Type="http://schemas.openxmlformats.org/officeDocument/2006/relationships/slide" Target="/ppt/slides/slide1.xml" Id="Re4f0b658b6c84f33" /><Relationship Type="http://schemas.openxmlformats.org/officeDocument/2006/relationships/slide" Target="/ppt/slides/slide2.xml" Id="R74ab2c044e304ce1" /><Relationship Type="http://schemas.openxmlformats.org/officeDocument/2006/relationships/slide" Target="/ppt/slides/slide3.xml" Id="R0d3ab30870824ac3" /><Relationship Type="http://schemas.openxmlformats.org/officeDocument/2006/relationships/slide" Target="/ppt/slides/slide4.xml" Id="Rc58baba4170245fc" /><Relationship Type="http://schemas.openxmlformats.org/officeDocument/2006/relationships/slide" Target="/ppt/slides/slide5.xml" Id="R27148eaf3af643d7" /><Relationship Type="http://schemas.openxmlformats.org/officeDocument/2006/relationships/slide" Target="/ppt/slides/slide6.xml" Id="R906a0a6eb41544cd" /><Relationship Type="http://schemas.openxmlformats.org/officeDocument/2006/relationships/slide" Target="/ppt/slides/slide7.xml" Id="Ra980c724d165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c78c3b895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fdd9afb44ea2" /><Relationship Type="http://schemas.openxmlformats.org/officeDocument/2006/relationships/theme" Target="/ppt/slideMasters/theme/theme1.xml" Id="R999036adc1a4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0fdd9afb4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e4f36a53b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3d7ee61fe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34b135e8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0ffd95803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e92aa2c43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45b9bcb6f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29db3ca16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6 305 185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17 188 874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BERGGREN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