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7e11dce69147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cec205714f48b8"/>
  </p:sldMasterIdLst>
  <p:sldIdLst>
    <p:sldId xmlns:r="http://schemas.openxmlformats.org/officeDocument/2006/relationships" id="256" r:id="R3897ad84b9464df4"/>
    <p:sldId xmlns:r="http://schemas.openxmlformats.org/officeDocument/2006/relationships" id="257" r:id="R3587613fc1cc4159"/>
    <p:sldId xmlns:r="http://schemas.openxmlformats.org/officeDocument/2006/relationships" id="258" r:id="R6746f877149d4dfb"/>
    <p:sldId xmlns:r="http://schemas.openxmlformats.org/officeDocument/2006/relationships" id="259" r:id="Rc661867598444747"/>
    <p:sldId xmlns:r="http://schemas.openxmlformats.org/officeDocument/2006/relationships" id="260" r:id="Rdb6fe817c4454574"/>
    <p:sldId xmlns:r="http://schemas.openxmlformats.org/officeDocument/2006/relationships" id="261" r:id="R0e8b94dd817d4e89"/>
    <p:sldId xmlns:r="http://schemas.openxmlformats.org/officeDocument/2006/relationships" id="262" r:id="R94aa08f6e49f4d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cec205714f48b8" /><Relationship Type="http://schemas.openxmlformats.org/officeDocument/2006/relationships/slide" Target="/ppt/slides/slide1.xml" Id="R3897ad84b9464df4" /><Relationship Type="http://schemas.openxmlformats.org/officeDocument/2006/relationships/slide" Target="/ppt/slides/slide2.xml" Id="R3587613fc1cc4159" /><Relationship Type="http://schemas.openxmlformats.org/officeDocument/2006/relationships/slide" Target="/ppt/slides/slide3.xml" Id="R6746f877149d4dfb" /><Relationship Type="http://schemas.openxmlformats.org/officeDocument/2006/relationships/slide" Target="/ppt/slides/slide4.xml" Id="Rc661867598444747" /><Relationship Type="http://schemas.openxmlformats.org/officeDocument/2006/relationships/slide" Target="/ppt/slides/slide5.xml" Id="Rdb6fe817c4454574" /><Relationship Type="http://schemas.openxmlformats.org/officeDocument/2006/relationships/slide" Target="/ppt/slides/slide6.xml" Id="R0e8b94dd817d4e89" /><Relationship Type="http://schemas.openxmlformats.org/officeDocument/2006/relationships/slide" Target="/ppt/slides/slide7.xml" Id="R94aa08f6e49f4d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6fbca02b3d47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7a9a0af47416b" /><Relationship Type="http://schemas.openxmlformats.org/officeDocument/2006/relationships/theme" Target="/ppt/slideMasters/theme/theme1.xml" Id="Ra3b9d5864e7e47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c7a9a0af4741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eee58eddf47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1faeeb20a46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f5fa40e244e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e08eb41f347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8637b7d304d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fb9e9692b4a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ba727e46148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ARIETTA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ARIETTA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13 582 891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33 713 413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34 645 421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JEANETTE NICOLINE ASPELIN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JEANETTE NICOLINE ASPELIN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20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982 792 711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ARIETTA INVEST AS</a:t>
            </a:r>
          </a:p>
        </p:txBody>
      </p:sp>
    </p:spTree>
  </p:cSld>
  <p:clrMapOvr>
    <a:masterClrMapping xmlns:a="http://schemas.openxmlformats.org/drawingml/2006/main"/>
  </p:clrMapOvr>
</p:sld>
</file>