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5833942bf3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0dd7c8e12477c"/>
  </p:sldMasterIdLst>
  <p:sldIdLst>
    <p:sldId xmlns:r="http://schemas.openxmlformats.org/officeDocument/2006/relationships" id="256" r:id="R53b220d5ed7942b3"/>
    <p:sldId xmlns:r="http://schemas.openxmlformats.org/officeDocument/2006/relationships" id="257" r:id="R056f3d8233414a88"/>
    <p:sldId xmlns:r="http://schemas.openxmlformats.org/officeDocument/2006/relationships" id="258" r:id="R37cccd286f874d1d"/>
    <p:sldId xmlns:r="http://schemas.openxmlformats.org/officeDocument/2006/relationships" id="259" r:id="R12ddccacb2d74eba"/>
    <p:sldId xmlns:r="http://schemas.openxmlformats.org/officeDocument/2006/relationships" id="260" r:id="R0c6f0e01d56544a5"/>
    <p:sldId xmlns:r="http://schemas.openxmlformats.org/officeDocument/2006/relationships" id="261" r:id="Rcb5952bc6ac440ac"/>
    <p:sldId xmlns:r="http://schemas.openxmlformats.org/officeDocument/2006/relationships" id="262" r:id="R6cfec1612c32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0dd7c8e12477c" /><Relationship Type="http://schemas.openxmlformats.org/officeDocument/2006/relationships/slide" Target="/ppt/slides/slide1.xml" Id="R53b220d5ed7942b3" /><Relationship Type="http://schemas.openxmlformats.org/officeDocument/2006/relationships/slide" Target="/ppt/slides/slide2.xml" Id="R056f3d8233414a88" /><Relationship Type="http://schemas.openxmlformats.org/officeDocument/2006/relationships/slide" Target="/ppt/slides/slide3.xml" Id="R37cccd286f874d1d" /><Relationship Type="http://schemas.openxmlformats.org/officeDocument/2006/relationships/slide" Target="/ppt/slides/slide4.xml" Id="R12ddccacb2d74eba" /><Relationship Type="http://schemas.openxmlformats.org/officeDocument/2006/relationships/slide" Target="/ppt/slides/slide5.xml" Id="R0c6f0e01d56544a5" /><Relationship Type="http://schemas.openxmlformats.org/officeDocument/2006/relationships/slide" Target="/ppt/slides/slide6.xml" Id="Rcb5952bc6ac440ac" /><Relationship Type="http://schemas.openxmlformats.org/officeDocument/2006/relationships/slide" Target="/ppt/slides/slide7.xml" Id="R6cfec1612c32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d39f31a1e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d142f4f7e4ef1" /><Relationship Type="http://schemas.openxmlformats.org/officeDocument/2006/relationships/theme" Target="/ppt/slideMasters/theme/theme1.xml" Id="Rd89890be07da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6d142f4f7e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6e3f40cb6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1ea94caa0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6ddc0e19c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e03cbf6846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1a12b2bc540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971d5e45c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f7acaa84d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−5 604 575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38 965 586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397 743 945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457 628 712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ASPELIN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FRALY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