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a852a4d1c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1cc0081be4597"/>
  </p:sldMasterIdLst>
  <p:sldIdLst>
    <p:sldId xmlns:r="http://schemas.openxmlformats.org/officeDocument/2006/relationships" id="256" r:id="Raf71f99d7ad24a29"/>
    <p:sldId xmlns:r="http://schemas.openxmlformats.org/officeDocument/2006/relationships" id="257" r:id="Rdc080f232e754889"/>
    <p:sldId xmlns:r="http://schemas.openxmlformats.org/officeDocument/2006/relationships" id="258" r:id="Rf8e1a44cfe07474e"/>
    <p:sldId xmlns:r="http://schemas.openxmlformats.org/officeDocument/2006/relationships" id="259" r:id="R3a482c42a06c4805"/>
    <p:sldId xmlns:r="http://schemas.openxmlformats.org/officeDocument/2006/relationships" id="260" r:id="R1bdf13eb26d64b2f"/>
    <p:sldId xmlns:r="http://schemas.openxmlformats.org/officeDocument/2006/relationships" id="261" r:id="Rc2a451bbf2d64e0e"/>
    <p:sldId xmlns:r="http://schemas.openxmlformats.org/officeDocument/2006/relationships" id="262" r:id="R59fdaaa24eb9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1cc0081be4597" /><Relationship Type="http://schemas.openxmlformats.org/officeDocument/2006/relationships/slide" Target="/ppt/slides/slide1.xml" Id="Raf71f99d7ad24a29" /><Relationship Type="http://schemas.openxmlformats.org/officeDocument/2006/relationships/slide" Target="/ppt/slides/slide2.xml" Id="Rdc080f232e754889" /><Relationship Type="http://schemas.openxmlformats.org/officeDocument/2006/relationships/slide" Target="/ppt/slides/slide3.xml" Id="Rf8e1a44cfe07474e" /><Relationship Type="http://schemas.openxmlformats.org/officeDocument/2006/relationships/slide" Target="/ppt/slides/slide4.xml" Id="R3a482c42a06c4805" /><Relationship Type="http://schemas.openxmlformats.org/officeDocument/2006/relationships/slide" Target="/ppt/slides/slide5.xml" Id="R1bdf13eb26d64b2f" /><Relationship Type="http://schemas.openxmlformats.org/officeDocument/2006/relationships/slide" Target="/ppt/slides/slide6.xml" Id="Rc2a451bbf2d64e0e" /><Relationship Type="http://schemas.openxmlformats.org/officeDocument/2006/relationships/slide" Target="/ppt/slides/slide7.xml" Id="R59fdaaa24eb9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03b866ec1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274fe34bf4302" /><Relationship Type="http://schemas.openxmlformats.org/officeDocument/2006/relationships/theme" Target="/ppt/slideMasters/theme/theme1.xml" Id="R91d5d6e355c1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274fe34bf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f141d452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a729047f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88144134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0e34b2b6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7b1afc63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e8112536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5b55cbc5a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